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4" r:id="rId5"/>
  </p:sldMasterIdLst>
  <p:sldIdLst>
    <p:sldId id="256" r:id="rId6"/>
    <p:sldId id="257" r:id="rId7"/>
    <p:sldId id="273" r:id="rId8"/>
    <p:sldId id="258" r:id="rId9"/>
    <p:sldId id="277" r:id="rId10"/>
    <p:sldId id="259" r:id="rId11"/>
    <p:sldId id="261" r:id="rId12"/>
    <p:sldId id="263" r:id="rId13"/>
    <p:sldId id="264" r:id="rId14"/>
    <p:sldId id="265" r:id="rId15"/>
    <p:sldId id="274" r:id="rId16"/>
    <p:sldId id="266" r:id="rId17"/>
    <p:sldId id="275" r:id="rId18"/>
    <p:sldId id="276" r:id="rId19"/>
    <p:sldId id="268" r:id="rId20"/>
    <p:sldId id="262" r:id="rId21"/>
    <p:sldId id="272" r:id="rId22"/>
    <p:sldId id="271" r:id="rId23"/>
    <p:sldId id="285" r:id="rId24"/>
    <p:sldId id="284" r:id="rId25"/>
    <p:sldId id="283" r:id="rId26"/>
    <p:sldId id="279" r:id="rId27"/>
    <p:sldId id="278"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ira Hossain" initials="ZH" lastIdx="5" clrIdx="0">
    <p:extLst>
      <p:ext uri="{19B8F6BF-5375-455C-9EA6-DF929625EA0E}">
        <p15:presenceInfo xmlns:p15="http://schemas.microsoft.com/office/powerpoint/2012/main" userId="Zaira Hoss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31B1B-A042-47AD-AC68-F86FBCDD3EE4}" v="81" dt="2018-11-06T12:48:41.382"/>
    <p1510:client id="{5D20FE03-953E-3659-F9C3-E91242C24231}" v="8" dt="2018-11-06T11:58:15.180"/>
    <p1510:client id="{2488D985-986E-9237-C180-9B957D949C8A}" v="2" dt="2018-11-05T18:17:55.507"/>
    <p1510:client id="{9F4F0A23-93F8-614E-8CE5-186074C05B91}" v="287" dt="2018-11-06T12:57:24.3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sha Singh" userId="S::e0267620@u.nus.edu::9eb89677-3ccc-4b8a-8451-45dd4b67de8c" providerId="AD" clId="Web-{08D4ABF3-4CDF-4EC6-B2E1-1E9F43747025}"/>
    <pc:docChg chg="addSld modSld">
      <pc:chgData name="Misha Singh" userId="S::e0267620@u.nus.edu::9eb89677-3ccc-4b8a-8451-45dd4b67de8c" providerId="AD" clId="Web-{08D4ABF3-4CDF-4EC6-B2E1-1E9F43747025}" dt="2018-11-05T15:01:15.168" v="23" actId="20577"/>
      <pc:docMkLst>
        <pc:docMk/>
      </pc:docMkLst>
      <pc:sldChg chg="addSp modSp new mod modClrScheme chgLayout">
        <pc:chgData name="Misha Singh" userId="S::e0267620@u.nus.edu::9eb89677-3ccc-4b8a-8451-45dd4b67de8c" providerId="AD" clId="Web-{08D4ABF3-4CDF-4EC6-B2E1-1E9F43747025}" dt="2018-11-05T15:01:02.153" v="15" actId="20577"/>
        <pc:sldMkLst>
          <pc:docMk/>
          <pc:sldMk cId="4113866075" sldId="278"/>
        </pc:sldMkLst>
        <pc:spChg chg="add mod">
          <ac:chgData name="Misha Singh" userId="S::e0267620@u.nus.edu::9eb89677-3ccc-4b8a-8451-45dd4b67de8c" providerId="AD" clId="Web-{08D4ABF3-4CDF-4EC6-B2E1-1E9F43747025}" dt="2018-11-05T15:01:02.153" v="15" actId="20577"/>
          <ac:spMkLst>
            <pc:docMk/>
            <pc:sldMk cId="4113866075" sldId="278"/>
            <ac:spMk id="2" creationId="{08ED85CB-D75D-468A-87DC-D329A41739F0}"/>
          </ac:spMkLst>
        </pc:spChg>
        <pc:spChg chg="add mod">
          <ac:chgData name="Misha Singh" userId="S::e0267620@u.nus.edu::9eb89677-3ccc-4b8a-8451-45dd4b67de8c" providerId="AD" clId="Web-{08D4ABF3-4CDF-4EC6-B2E1-1E9F43747025}" dt="2018-11-05T15:00:53.199" v="13" actId="20577"/>
          <ac:spMkLst>
            <pc:docMk/>
            <pc:sldMk cId="4113866075" sldId="278"/>
            <ac:spMk id="3" creationId="{986F3F79-0788-455E-95D2-80926C583188}"/>
          </ac:spMkLst>
        </pc:spChg>
      </pc:sldChg>
      <pc:sldChg chg="modSp new">
        <pc:chgData name="Misha Singh" userId="S::e0267620@u.nus.edu::9eb89677-3ccc-4b8a-8451-45dd4b67de8c" providerId="AD" clId="Web-{08D4ABF3-4CDF-4EC6-B2E1-1E9F43747025}" dt="2018-11-05T15:01:13.949" v="21" actId="20577"/>
        <pc:sldMkLst>
          <pc:docMk/>
          <pc:sldMk cId="738838332" sldId="279"/>
        </pc:sldMkLst>
        <pc:spChg chg="mod">
          <ac:chgData name="Misha Singh" userId="S::e0267620@u.nus.edu::9eb89677-3ccc-4b8a-8451-45dd4b67de8c" providerId="AD" clId="Web-{08D4ABF3-4CDF-4EC6-B2E1-1E9F43747025}" dt="2018-11-05T15:01:13.949" v="21" actId="20577"/>
          <ac:spMkLst>
            <pc:docMk/>
            <pc:sldMk cId="738838332" sldId="279"/>
            <ac:spMk id="2" creationId="{83307F79-5C1C-4D22-AAE2-20A35E304ED6}"/>
          </ac:spMkLst>
        </pc:spChg>
      </pc:sldChg>
    </pc:docChg>
  </pc:docChgLst>
  <pc:docChgLst>
    <pc:chgData name="Zaira Hossain" userId="S::e0267642@u.nus.edu::69425e5b-72b1-4fd7-ac1d-31c0b114fa8a" providerId="AD" clId="Web-{2488D985-986E-9237-C180-9B957D949C8A}"/>
    <pc:docChg chg="addSld modSld">
      <pc:chgData name="Zaira Hossain" userId="S::e0267642@u.nus.edu::69425e5b-72b1-4fd7-ac1d-31c0b114fa8a" providerId="AD" clId="Web-{2488D985-986E-9237-C180-9B957D949C8A}" dt="2018-11-05T18:20:37.524" v="500" actId="1076"/>
      <pc:docMkLst>
        <pc:docMk/>
      </pc:docMkLst>
      <pc:sldChg chg="addSp delSp modSp mod setBg">
        <pc:chgData name="Zaira Hossain" userId="S::e0267642@u.nus.edu::69425e5b-72b1-4fd7-ac1d-31c0b114fa8a" providerId="AD" clId="Web-{2488D985-986E-9237-C180-9B957D949C8A}" dt="2018-11-05T18:01:19.598" v="449" actId="20577"/>
        <pc:sldMkLst>
          <pc:docMk/>
          <pc:sldMk cId="3094871044" sldId="277"/>
        </pc:sldMkLst>
        <pc:spChg chg="mod">
          <ac:chgData name="Zaira Hossain" userId="S::e0267642@u.nus.edu::69425e5b-72b1-4fd7-ac1d-31c0b114fa8a" providerId="AD" clId="Web-{2488D985-986E-9237-C180-9B957D949C8A}" dt="2018-11-05T17:47:08.237" v="128" actId="14100"/>
          <ac:spMkLst>
            <pc:docMk/>
            <pc:sldMk cId="3094871044" sldId="277"/>
            <ac:spMk id="2" creationId="{157D7A01-9766-4771-A2BD-444B41C5F560}"/>
          </ac:spMkLst>
        </pc:spChg>
        <pc:spChg chg="del">
          <ac:chgData name="Zaira Hossain" userId="S::e0267642@u.nus.edu::69425e5b-72b1-4fd7-ac1d-31c0b114fa8a" providerId="AD" clId="Web-{2488D985-986E-9237-C180-9B957D949C8A}" dt="2018-11-05T17:14:21.670" v="5"/>
          <ac:spMkLst>
            <pc:docMk/>
            <pc:sldMk cId="3094871044" sldId="277"/>
            <ac:spMk id="3" creationId="{CB66DDB8-622D-4632-883E-25CB00213EE0}"/>
          </ac:spMkLst>
        </pc:spChg>
        <pc:spChg chg="add del mod">
          <ac:chgData name="Zaira Hossain" userId="S::e0267642@u.nus.edu::69425e5b-72b1-4fd7-ac1d-31c0b114fa8a" providerId="AD" clId="Web-{2488D985-986E-9237-C180-9B957D949C8A}" dt="2018-11-05T17:13:45.467" v="4"/>
          <ac:spMkLst>
            <pc:docMk/>
            <pc:sldMk cId="3094871044" sldId="277"/>
            <ac:spMk id="5" creationId="{CC8E39D4-154E-4E49-A9F3-5D0BDCDE7C7A}"/>
          </ac:spMkLst>
        </pc:spChg>
        <pc:spChg chg="add mod">
          <ac:chgData name="Zaira Hossain" userId="S::e0267642@u.nus.edu::69425e5b-72b1-4fd7-ac1d-31c0b114fa8a" providerId="AD" clId="Web-{2488D985-986E-9237-C180-9B957D949C8A}" dt="2018-11-05T18:01:19.598" v="449" actId="20577"/>
          <ac:spMkLst>
            <pc:docMk/>
            <pc:sldMk cId="3094871044" sldId="277"/>
            <ac:spMk id="15" creationId="{E4EC06AD-1169-4BCB-8CEC-3BCF6997720E}"/>
          </ac:spMkLst>
        </pc:spChg>
        <pc:spChg chg="add del">
          <ac:chgData name="Zaira Hossain" userId="S::e0267642@u.nus.edu::69425e5b-72b1-4fd7-ac1d-31c0b114fa8a" providerId="AD" clId="Web-{2488D985-986E-9237-C180-9B957D949C8A}" dt="2018-11-05T17:42:19.877" v="86"/>
          <ac:spMkLst>
            <pc:docMk/>
            <pc:sldMk cId="3094871044" sldId="277"/>
            <ac:spMk id="18" creationId="{003713C1-2FB2-413B-BF91-3AE41726FB7A}"/>
          </ac:spMkLst>
        </pc:spChg>
        <pc:spChg chg="add del">
          <ac:chgData name="Zaira Hossain" userId="S::e0267642@u.nus.edu::69425e5b-72b1-4fd7-ac1d-31c0b114fa8a" providerId="AD" clId="Web-{2488D985-986E-9237-C180-9B957D949C8A}" dt="2018-11-05T17:42:19.877" v="86"/>
          <ac:spMkLst>
            <pc:docMk/>
            <pc:sldMk cId="3094871044" sldId="277"/>
            <ac:spMk id="20" creationId="{90795B4D-5022-4A7F-A01D-8D880B7CDBE6}"/>
          </ac:spMkLst>
        </pc:spChg>
        <pc:spChg chg="add del mod">
          <ac:chgData name="Zaira Hossain" userId="S::e0267642@u.nus.edu::69425e5b-72b1-4fd7-ac1d-31c0b114fa8a" providerId="AD" clId="Web-{2488D985-986E-9237-C180-9B957D949C8A}" dt="2018-11-05T17:42:19.877" v="86"/>
          <ac:spMkLst>
            <pc:docMk/>
            <pc:sldMk cId="3094871044" sldId="277"/>
            <ac:spMk id="22" creationId="{AFD19018-DE7C-4796-ADF2-AD2EB0FC0D9C}"/>
          </ac:spMkLst>
        </pc:spChg>
        <pc:spChg chg="add del">
          <ac:chgData name="Zaira Hossain" userId="S::e0267642@u.nus.edu::69425e5b-72b1-4fd7-ac1d-31c0b114fa8a" providerId="AD" clId="Web-{2488D985-986E-9237-C180-9B957D949C8A}" dt="2018-11-05T17:41:11.283" v="67"/>
          <ac:spMkLst>
            <pc:docMk/>
            <pc:sldMk cId="3094871044" sldId="277"/>
            <ac:spMk id="24" creationId="{B1A0A2C2-4F85-44AF-8708-8DCA4B550CB8}"/>
          </ac:spMkLst>
        </pc:spChg>
        <pc:spChg chg="add">
          <ac:chgData name="Zaira Hossain" userId="S::e0267642@u.nus.edu::69425e5b-72b1-4fd7-ac1d-31c0b114fa8a" providerId="AD" clId="Web-{2488D985-986E-9237-C180-9B957D949C8A}" dt="2018-11-05T17:42:19.877" v="86"/>
          <ac:spMkLst>
            <pc:docMk/>
            <pc:sldMk cId="3094871044" sldId="277"/>
            <ac:spMk id="27" creationId="{1E2E0AFE-704B-4CB8-AB9D-D44727875966}"/>
          </ac:spMkLst>
        </pc:spChg>
        <pc:picChg chg="del">
          <ac:chgData name="Zaira Hossain" userId="S::e0267642@u.nus.edu::69425e5b-72b1-4fd7-ac1d-31c0b114fa8a" providerId="AD" clId="Web-{2488D985-986E-9237-C180-9B957D949C8A}" dt="2018-11-05T17:13:39.905" v="0"/>
          <ac:picMkLst>
            <pc:docMk/>
            <pc:sldMk cId="3094871044" sldId="277"/>
            <ac:picMk id="4" creationId="{CB7E8C2F-876D-4DEE-875E-CF4C6E6080AF}"/>
          </ac:picMkLst>
        </pc:picChg>
        <pc:picChg chg="add mod ord">
          <ac:chgData name="Zaira Hossain" userId="S::e0267642@u.nus.edu::69425e5b-72b1-4fd7-ac1d-31c0b114fa8a" providerId="AD" clId="Web-{2488D985-986E-9237-C180-9B957D949C8A}" dt="2018-11-05T17:44:59.956" v="116" actId="1076"/>
          <ac:picMkLst>
            <pc:docMk/>
            <pc:sldMk cId="3094871044" sldId="277"/>
            <ac:picMk id="8" creationId="{3B1D768E-F67D-49FA-B5C4-BE0D6D68E408}"/>
          </ac:picMkLst>
        </pc:picChg>
        <pc:picChg chg="add mod">
          <ac:chgData name="Zaira Hossain" userId="S::e0267642@u.nus.edu::69425e5b-72b1-4fd7-ac1d-31c0b114fa8a" providerId="AD" clId="Web-{2488D985-986E-9237-C180-9B957D949C8A}" dt="2018-11-05T17:42:34.627" v="90" actId="1076"/>
          <ac:picMkLst>
            <pc:docMk/>
            <pc:sldMk cId="3094871044" sldId="277"/>
            <ac:picMk id="10" creationId="{140C6660-4228-4532-BC39-6AA7E566D607}"/>
          </ac:picMkLst>
        </pc:picChg>
        <pc:picChg chg="add del mod ord replId">
          <ac:chgData name="Zaira Hossain" userId="S::e0267642@u.nus.edu::69425e5b-72b1-4fd7-ac1d-31c0b114fa8a" providerId="AD" clId="Web-{2488D985-986E-9237-C180-9B957D949C8A}" dt="2018-11-05T17:26:37.984" v="39"/>
          <ac:picMkLst>
            <pc:docMk/>
            <pc:sldMk cId="3094871044" sldId="277"/>
            <ac:picMk id="12" creationId="{06CB41B9-06CE-4160-8FBC-3EF31C2C86C8}"/>
          </ac:picMkLst>
        </pc:picChg>
        <pc:picChg chg="add mod">
          <ac:chgData name="Zaira Hossain" userId="S::e0267642@u.nus.edu::69425e5b-72b1-4fd7-ac1d-31c0b114fa8a" providerId="AD" clId="Web-{2488D985-986E-9237-C180-9B957D949C8A}" dt="2018-11-05T17:44:56.190" v="115" actId="1076"/>
          <ac:picMkLst>
            <pc:docMk/>
            <pc:sldMk cId="3094871044" sldId="277"/>
            <ac:picMk id="13" creationId="{06CB41B9-06CE-4160-8FBC-3EF31C2C86C8}"/>
          </ac:picMkLst>
        </pc:picChg>
      </pc:sldChg>
      <pc:sldChg chg="addSp delSp modSp new mod setBg">
        <pc:chgData name="Zaira Hossain" userId="S::e0267642@u.nus.edu::69425e5b-72b1-4fd7-ac1d-31c0b114fa8a" providerId="AD" clId="Web-{2488D985-986E-9237-C180-9B957D949C8A}" dt="2018-11-05T18:20:37.524" v="500" actId="1076"/>
        <pc:sldMkLst>
          <pc:docMk/>
          <pc:sldMk cId="1728080985" sldId="280"/>
        </pc:sldMkLst>
        <pc:spChg chg="add mod">
          <ac:chgData name="Zaira Hossain" userId="S::e0267642@u.nus.edu::69425e5b-72b1-4fd7-ac1d-31c0b114fa8a" providerId="AD" clId="Web-{2488D985-986E-9237-C180-9B957D949C8A}" dt="2018-11-05T18:20:37.524" v="500" actId="1076"/>
          <ac:spMkLst>
            <pc:docMk/>
            <pc:sldMk cId="1728080985" sldId="280"/>
            <ac:spMk id="6" creationId="{BF27E132-79D1-4463-BC3C-8C35D43A4BB5}"/>
          </ac:spMkLst>
        </pc:spChg>
        <pc:picChg chg="add del mod">
          <ac:chgData name="Zaira Hossain" userId="S::e0267642@u.nus.edu::69425e5b-72b1-4fd7-ac1d-31c0b114fa8a" providerId="AD" clId="Web-{2488D985-986E-9237-C180-9B957D949C8A}" dt="2018-11-05T18:16:25.241" v="460"/>
          <ac:picMkLst>
            <pc:docMk/>
            <pc:sldMk cId="1728080985" sldId="280"/>
            <ac:picMk id="2" creationId="{12BFBAF7-5D46-4820-9F38-0020139F48F8}"/>
          </ac:picMkLst>
        </pc:picChg>
        <pc:picChg chg="add mod">
          <ac:chgData name="Zaira Hossain" userId="S::e0267642@u.nus.edu::69425e5b-72b1-4fd7-ac1d-31c0b114fa8a" providerId="AD" clId="Web-{2488D985-986E-9237-C180-9B957D949C8A}" dt="2018-11-05T18:18:24.507" v="475" actId="1076"/>
          <ac:picMkLst>
            <pc:docMk/>
            <pc:sldMk cId="1728080985" sldId="280"/>
            <ac:picMk id="4" creationId="{BBBE9B99-E4A5-4437-A7FC-54C4A31ABA22}"/>
          </ac:picMkLst>
        </pc:picChg>
        <pc:cxnChg chg="add del">
          <ac:chgData name="Zaira Hossain" userId="S::e0267642@u.nus.edu::69425e5b-72b1-4fd7-ac1d-31c0b114fa8a" providerId="AD" clId="Web-{2488D985-986E-9237-C180-9B957D949C8A}" dt="2018-11-05T18:17:56.648" v="467"/>
          <ac:cxnSpMkLst>
            <pc:docMk/>
            <pc:sldMk cId="1728080985" sldId="280"/>
            <ac:cxnSpMk id="9" creationId="{22F6364A-B358-4BEE-B158-0734D2C938D4}"/>
          </ac:cxnSpMkLst>
        </pc:cxnChg>
      </pc:sldChg>
    </pc:docChg>
  </pc:docChgLst>
  <pc:docChgLst>
    <pc:chgData name="Zaira Hossain" userId="S::e0267642@u.nus.edu::69425e5b-72b1-4fd7-ac1d-31c0b114fa8a" providerId="AD" clId="Web-{5D20FE03-953E-3659-F9C3-E91242C24231}"/>
    <pc:docChg chg="delSld modSld">
      <pc:chgData name="Zaira Hossain" userId="S::e0267642@u.nus.edu::69425e5b-72b1-4fd7-ac1d-31c0b114fa8a" providerId="AD" clId="Web-{5D20FE03-953E-3659-F9C3-E91242C24231}" dt="2018-11-06T11:58:15.180" v="15" actId="20577"/>
      <pc:docMkLst>
        <pc:docMk/>
      </pc:docMkLst>
      <pc:sldChg chg="modSp">
        <pc:chgData name="Zaira Hossain" userId="S::e0267642@u.nus.edu::69425e5b-72b1-4fd7-ac1d-31c0b114fa8a" providerId="AD" clId="Web-{5D20FE03-953E-3659-F9C3-E91242C24231}" dt="2018-11-06T11:58:15.180" v="15" actId="20577"/>
        <pc:sldMkLst>
          <pc:docMk/>
          <pc:sldMk cId="828992804" sldId="256"/>
        </pc:sldMkLst>
        <pc:spChg chg="mod">
          <ac:chgData name="Zaira Hossain" userId="S::e0267642@u.nus.edu::69425e5b-72b1-4fd7-ac1d-31c0b114fa8a" providerId="AD" clId="Web-{5D20FE03-953E-3659-F9C3-E91242C24231}" dt="2018-11-06T11:58:15.180" v="15" actId="20577"/>
          <ac:spMkLst>
            <pc:docMk/>
            <pc:sldMk cId="828992804" sldId="256"/>
            <ac:spMk id="5" creationId="{7C3EA883-5E8E-462F-8B08-46759205332C}"/>
          </ac:spMkLst>
        </pc:spChg>
      </pc:sldChg>
      <pc:sldChg chg="modSp">
        <pc:chgData name="Zaira Hossain" userId="S::e0267642@u.nus.edu::69425e5b-72b1-4fd7-ac1d-31c0b114fa8a" providerId="AD" clId="Web-{5D20FE03-953E-3659-F9C3-E91242C24231}" dt="2018-11-06T11:58:07.446" v="13" actId="20577"/>
        <pc:sldMkLst>
          <pc:docMk/>
          <pc:sldMk cId="4113866075" sldId="278"/>
        </pc:sldMkLst>
        <pc:spChg chg="mod">
          <ac:chgData name="Zaira Hossain" userId="S::e0267642@u.nus.edu::69425e5b-72b1-4fd7-ac1d-31c0b114fa8a" providerId="AD" clId="Web-{5D20FE03-953E-3659-F9C3-E91242C24231}" dt="2018-11-06T11:58:07.446" v="13" actId="20577"/>
          <ac:spMkLst>
            <pc:docMk/>
            <pc:sldMk cId="4113866075" sldId="278"/>
            <ac:spMk id="3" creationId="{986F3F79-0788-455E-95D2-80926C583188}"/>
          </ac:spMkLst>
        </pc:spChg>
      </pc:sldChg>
      <pc:sldChg chg="del">
        <pc:chgData name="Zaira Hossain" userId="S::e0267642@u.nus.edu::69425e5b-72b1-4fd7-ac1d-31c0b114fa8a" providerId="AD" clId="Web-{5D20FE03-953E-3659-F9C3-E91242C24231}" dt="2018-11-06T11:41:03.721" v="0"/>
        <pc:sldMkLst>
          <pc:docMk/>
          <pc:sldMk cId="1892296321" sldId="281"/>
        </pc:sldMkLst>
      </pc:sldChg>
    </pc:docChg>
  </pc:docChgLst>
  <pc:docChgLst>
    <pc:chgData name="Anjali Sinha" userId="788fcefa-55c0-4a3e-85ad-516fe7ab6b7c" providerId="ADAL" clId="{9F4F0A23-93F8-614E-8CE5-186074C05B91}"/>
    <pc:docChg chg="undo custSel mod addSld modSld">
      <pc:chgData name="Anjali Sinha" userId="788fcefa-55c0-4a3e-85ad-516fe7ab6b7c" providerId="ADAL" clId="{9F4F0A23-93F8-614E-8CE5-186074C05B91}" dt="2018-11-06T12:57:24.372" v="468" actId="20577"/>
      <pc:docMkLst>
        <pc:docMk/>
      </pc:docMkLst>
      <pc:sldChg chg="modSp">
        <pc:chgData name="Anjali Sinha" userId="788fcefa-55c0-4a3e-85ad-516fe7ab6b7c" providerId="ADAL" clId="{9F4F0A23-93F8-614E-8CE5-186074C05B91}" dt="2018-11-06T09:03:49.578" v="1" actId="27636"/>
        <pc:sldMkLst>
          <pc:docMk/>
          <pc:sldMk cId="828992804" sldId="256"/>
        </pc:sldMkLst>
        <pc:spChg chg="mod">
          <ac:chgData name="Anjali Sinha" userId="788fcefa-55c0-4a3e-85ad-516fe7ab6b7c" providerId="ADAL" clId="{9F4F0A23-93F8-614E-8CE5-186074C05B91}" dt="2018-11-06T09:03:49.578" v="1" actId="27636"/>
          <ac:spMkLst>
            <pc:docMk/>
            <pc:sldMk cId="828992804" sldId="256"/>
            <ac:spMk id="2" creationId="{2466D08D-ADDA-4ECF-BD72-9699345A7D3D}"/>
          </ac:spMkLst>
        </pc:spChg>
      </pc:sldChg>
      <pc:sldChg chg="modSp">
        <pc:chgData name="Anjali Sinha" userId="788fcefa-55c0-4a3e-85ad-516fe7ab6b7c" providerId="ADAL" clId="{9F4F0A23-93F8-614E-8CE5-186074C05B91}" dt="2018-11-06T11:50:07.023" v="243" actId="20577"/>
        <pc:sldMkLst>
          <pc:docMk/>
          <pc:sldMk cId="3141312091" sldId="257"/>
        </pc:sldMkLst>
        <pc:spChg chg="mod">
          <ac:chgData name="Anjali Sinha" userId="788fcefa-55c0-4a3e-85ad-516fe7ab6b7c" providerId="ADAL" clId="{9F4F0A23-93F8-614E-8CE5-186074C05B91}" dt="2018-11-06T11:50:07.023" v="243" actId="20577"/>
          <ac:spMkLst>
            <pc:docMk/>
            <pc:sldMk cId="3141312091" sldId="257"/>
            <ac:spMk id="3" creationId="{7DD2A919-0542-4200-B427-F0CF4C42E688}"/>
          </ac:spMkLst>
        </pc:spChg>
      </pc:sldChg>
      <pc:sldChg chg="modSp">
        <pc:chgData name="Anjali Sinha" userId="788fcefa-55c0-4a3e-85ad-516fe7ab6b7c" providerId="ADAL" clId="{9F4F0A23-93F8-614E-8CE5-186074C05B91}" dt="2018-11-06T12:57:24.372" v="468" actId="20577"/>
        <pc:sldMkLst>
          <pc:docMk/>
          <pc:sldMk cId="3574071375" sldId="268"/>
        </pc:sldMkLst>
        <pc:spChg chg="mod">
          <ac:chgData name="Anjali Sinha" userId="788fcefa-55c0-4a3e-85ad-516fe7ab6b7c" providerId="ADAL" clId="{9F4F0A23-93F8-614E-8CE5-186074C05B91}" dt="2018-11-06T12:57:24.372" v="468" actId="20577"/>
          <ac:spMkLst>
            <pc:docMk/>
            <pc:sldMk cId="3574071375" sldId="268"/>
            <ac:spMk id="3" creationId="{8C55F311-8486-4FAF-839B-399BCE632ACD}"/>
          </ac:spMkLst>
        </pc:spChg>
      </pc:sldChg>
      <pc:sldChg chg="addSp delSp modSp mod setBg">
        <pc:chgData name="Anjali Sinha" userId="788fcefa-55c0-4a3e-85ad-516fe7ab6b7c" providerId="ADAL" clId="{9F4F0A23-93F8-614E-8CE5-186074C05B91}" dt="2018-11-06T09:09:01.456" v="60" actId="26606"/>
        <pc:sldMkLst>
          <pc:docMk/>
          <pc:sldMk cId="1892296321" sldId="281"/>
        </pc:sldMkLst>
        <pc:spChg chg="mod">
          <ac:chgData name="Anjali Sinha" userId="788fcefa-55c0-4a3e-85ad-516fe7ab6b7c" providerId="ADAL" clId="{9F4F0A23-93F8-614E-8CE5-186074C05B91}" dt="2018-11-06T09:09:01.456" v="60" actId="26606"/>
          <ac:spMkLst>
            <pc:docMk/>
            <pc:sldMk cId="1892296321" sldId="281"/>
            <ac:spMk id="4" creationId="{B184A6E8-4CDB-407C-BF81-BFC77B2850B5}"/>
          </ac:spMkLst>
        </pc:spChg>
        <pc:spChg chg="add del">
          <ac:chgData name="Anjali Sinha" userId="788fcefa-55c0-4a3e-85ad-516fe7ab6b7c" providerId="ADAL" clId="{9F4F0A23-93F8-614E-8CE5-186074C05B91}" dt="2018-11-06T09:08:58.127" v="57" actId="26606"/>
          <ac:spMkLst>
            <pc:docMk/>
            <pc:sldMk cId="1892296321" sldId="281"/>
            <ac:spMk id="9" creationId="{87CC2527-562A-4F69-B487-4371E5B243E7}"/>
          </ac:spMkLst>
        </pc:spChg>
        <pc:spChg chg="add del">
          <ac:chgData name="Anjali Sinha" userId="788fcefa-55c0-4a3e-85ad-516fe7ab6b7c" providerId="ADAL" clId="{9F4F0A23-93F8-614E-8CE5-186074C05B91}" dt="2018-11-06T09:09:01.151" v="59" actId="26606"/>
          <ac:spMkLst>
            <pc:docMk/>
            <pc:sldMk cId="1892296321" sldId="281"/>
            <ac:spMk id="13" creationId="{E20EB187-900F-4AF5-813B-101456D9FD39}"/>
          </ac:spMkLst>
        </pc:spChg>
        <pc:spChg chg="add">
          <ac:chgData name="Anjali Sinha" userId="788fcefa-55c0-4a3e-85ad-516fe7ab6b7c" providerId="ADAL" clId="{9F4F0A23-93F8-614E-8CE5-186074C05B91}" dt="2018-11-06T09:09:01.456" v="60" actId="26606"/>
          <ac:spMkLst>
            <pc:docMk/>
            <pc:sldMk cId="1892296321" sldId="281"/>
            <ac:spMk id="16" creationId="{87CC2527-562A-4F69-B487-4371E5B243E7}"/>
          </ac:spMkLst>
        </pc:spChg>
        <pc:picChg chg="mod">
          <ac:chgData name="Anjali Sinha" userId="788fcefa-55c0-4a3e-85ad-516fe7ab6b7c" providerId="ADAL" clId="{9F4F0A23-93F8-614E-8CE5-186074C05B91}" dt="2018-11-06T09:09:01.456" v="60" actId="26606"/>
          <ac:picMkLst>
            <pc:docMk/>
            <pc:sldMk cId="1892296321" sldId="281"/>
            <ac:picMk id="3" creationId="{0E04F505-A70A-43E9-A787-8159FF961A8E}"/>
          </ac:picMkLst>
        </pc:picChg>
        <pc:cxnChg chg="add del">
          <ac:chgData name="Anjali Sinha" userId="788fcefa-55c0-4a3e-85ad-516fe7ab6b7c" providerId="ADAL" clId="{9F4F0A23-93F8-614E-8CE5-186074C05B91}" dt="2018-11-06T09:08:58.127" v="57" actId="26606"/>
          <ac:cxnSpMkLst>
            <pc:docMk/>
            <pc:sldMk cId="1892296321" sldId="281"/>
            <ac:cxnSpMk id="11" creationId="{BCDAEC91-5BCE-4B55-9CC0-43EF94CB734B}"/>
          </ac:cxnSpMkLst>
        </pc:cxnChg>
        <pc:cxnChg chg="add del">
          <ac:chgData name="Anjali Sinha" userId="788fcefa-55c0-4a3e-85ad-516fe7ab6b7c" providerId="ADAL" clId="{9F4F0A23-93F8-614E-8CE5-186074C05B91}" dt="2018-11-06T09:09:01.151" v="59" actId="26606"/>
          <ac:cxnSpMkLst>
            <pc:docMk/>
            <pc:sldMk cId="1892296321" sldId="281"/>
            <ac:cxnSpMk id="14" creationId="{624D17C8-E9C2-48A4-AA36-D7048A6CCC41}"/>
          </ac:cxnSpMkLst>
        </pc:cxnChg>
        <pc:cxnChg chg="add">
          <ac:chgData name="Anjali Sinha" userId="788fcefa-55c0-4a3e-85ad-516fe7ab6b7c" providerId="ADAL" clId="{9F4F0A23-93F8-614E-8CE5-186074C05B91}" dt="2018-11-06T09:09:01.456" v="60" actId="26606"/>
          <ac:cxnSpMkLst>
            <pc:docMk/>
            <pc:sldMk cId="1892296321" sldId="281"/>
            <ac:cxnSpMk id="17" creationId="{BCDAEC91-5BCE-4B55-9CC0-43EF94CB734B}"/>
          </ac:cxnSpMkLst>
        </pc:cxnChg>
      </pc:sldChg>
      <pc:sldChg chg="addSp delSp modSp add mod setBg">
        <pc:chgData name="Anjali Sinha" userId="788fcefa-55c0-4a3e-85ad-516fe7ab6b7c" providerId="ADAL" clId="{9F4F0A23-93F8-614E-8CE5-186074C05B91}" dt="2018-11-06T09:07:37.261" v="55" actId="1076"/>
        <pc:sldMkLst>
          <pc:docMk/>
          <pc:sldMk cId="2295264147" sldId="284"/>
        </pc:sldMkLst>
        <pc:spChg chg="mod ord">
          <ac:chgData name="Anjali Sinha" userId="788fcefa-55c0-4a3e-85ad-516fe7ab6b7c" providerId="ADAL" clId="{9F4F0A23-93F8-614E-8CE5-186074C05B91}" dt="2018-11-06T09:07:31.713" v="54" actId="1076"/>
          <ac:spMkLst>
            <pc:docMk/>
            <pc:sldMk cId="2295264147" sldId="284"/>
            <ac:spMk id="2" creationId="{4033735B-EA10-164C-A3C3-D3A3EFDE45EC}"/>
          </ac:spMkLst>
        </pc:spChg>
        <pc:spChg chg="add del">
          <ac:chgData name="Anjali Sinha" userId="788fcefa-55c0-4a3e-85ad-516fe7ab6b7c" providerId="ADAL" clId="{9F4F0A23-93F8-614E-8CE5-186074C05B91}" dt="2018-11-06T09:07:11.734" v="49" actId="26606"/>
          <ac:spMkLst>
            <pc:docMk/>
            <pc:sldMk cId="2295264147" sldId="284"/>
            <ac:spMk id="9" creationId="{823AC064-BC96-4F32-8AE1-B2FD38754823}"/>
          </ac:spMkLst>
        </pc:spChg>
        <pc:spChg chg="add del">
          <ac:chgData name="Anjali Sinha" userId="788fcefa-55c0-4a3e-85ad-516fe7ab6b7c" providerId="ADAL" clId="{9F4F0A23-93F8-614E-8CE5-186074C05B91}" dt="2018-11-06T09:07:20.323" v="51" actId="26606"/>
          <ac:spMkLst>
            <pc:docMk/>
            <pc:sldMk cId="2295264147" sldId="284"/>
            <ac:spMk id="14" creationId="{37C89E4B-3C9F-44B9-8B86-D9E3D112D8EC}"/>
          </ac:spMkLst>
        </pc:spChg>
        <pc:picChg chg="add mod">
          <ac:chgData name="Anjali Sinha" userId="788fcefa-55c0-4a3e-85ad-516fe7ab6b7c" providerId="ADAL" clId="{9F4F0A23-93F8-614E-8CE5-186074C05B91}" dt="2018-11-06T09:07:37.261" v="55" actId="1076"/>
          <ac:picMkLst>
            <pc:docMk/>
            <pc:sldMk cId="2295264147" sldId="284"/>
            <ac:picMk id="4" creationId="{D90F8C51-4145-7645-96F3-E882F14C07EB}"/>
          </ac:picMkLst>
        </pc:picChg>
        <pc:cxnChg chg="add del">
          <ac:chgData name="Anjali Sinha" userId="788fcefa-55c0-4a3e-85ad-516fe7ab6b7c" providerId="ADAL" clId="{9F4F0A23-93F8-614E-8CE5-186074C05B91}" dt="2018-11-06T09:07:11.734" v="49" actId="26606"/>
          <ac:cxnSpMkLst>
            <pc:docMk/>
            <pc:sldMk cId="2295264147" sldId="284"/>
            <ac:cxnSpMk id="11" creationId="{7E7C77BC-7138-40B1-A15B-20F57A494629}"/>
          </ac:cxnSpMkLst>
        </pc:cxnChg>
        <pc:cxnChg chg="add del">
          <ac:chgData name="Anjali Sinha" userId="788fcefa-55c0-4a3e-85ad-516fe7ab6b7c" providerId="ADAL" clId="{9F4F0A23-93F8-614E-8CE5-186074C05B91}" dt="2018-11-06T09:07:20.323" v="51" actId="26606"/>
          <ac:cxnSpMkLst>
            <pc:docMk/>
            <pc:sldMk cId="2295264147" sldId="284"/>
            <ac:cxnSpMk id="13" creationId="{D891E407-403B-4764-86C9-33A56D3BCAA3}"/>
          </ac:cxnSpMkLst>
        </pc:cxnChg>
        <pc:cxnChg chg="add del">
          <ac:chgData name="Anjali Sinha" userId="788fcefa-55c0-4a3e-85ad-516fe7ab6b7c" providerId="ADAL" clId="{9F4F0A23-93F8-614E-8CE5-186074C05B91}" dt="2018-11-06T09:07:20.323" v="51" actId="26606"/>
          <ac:cxnSpMkLst>
            <pc:docMk/>
            <pc:sldMk cId="2295264147" sldId="284"/>
            <ac:cxnSpMk id="15" creationId="{AA2EAA10-076F-46BD-8F0F-B9A2FB77A85C}"/>
          </ac:cxnSpMkLst>
        </pc:cxnChg>
      </pc:sldChg>
      <pc:sldChg chg="modSp add">
        <pc:chgData name="Anjali Sinha" userId="788fcefa-55c0-4a3e-85ad-516fe7ab6b7c" providerId="ADAL" clId="{9F4F0A23-93F8-614E-8CE5-186074C05B91}" dt="2018-11-06T12:55:03.788" v="467" actId="20577"/>
        <pc:sldMkLst>
          <pc:docMk/>
          <pc:sldMk cId="3433930160" sldId="285"/>
        </pc:sldMkLst>
        <pc:spChg chg="mod">
          <ac:chgData name="Anjali Sinha" userId="788fcefa-55c0-4a3e-85ad-516fe7ab6b7c" providerId="ADAL" clId="{9F4F0A23-93F8-614E-8CE5-186074C05B91}" dt="2018-11-06T09:04:30.240" v="45" actId="20577"/>
          <ac:spMkLst>
            <pc:docMk/>
            <pc:sldMk cId="3433930160" sldId="285"/>
            <ac:spMk id="2" creationId="{AF2D6F51-3E03-014D-86DC-5AF3B27EB767}"/>
          </ac:spMkLst>
        </pc:spChg>
        <pc:spChg chg="mod">
          <ac:chgData name="Anjali Sinha" userId="788fcefa-55c0-4a3e-85ad-516fe7ab6b7c" providerId="ADAL" clId="{9F4F0A23-93F8-614E-8CE5-186074C05B91}" dt="2018-11-06T12:55:03.788" v="467" actId="20577"/>
          <ac:spMkLst>
            <pc:docMk/>
            <pc:sldMk cId="3433930160" sldId="285"/>
            <ac:spMk id="3" creationId="{226F6280-5B15-8342-AC87-A1B48E64EF0C}"/>
          </ac:spMkLst>
        </pc:spChg>
      </pc:sldChg>
    </pc:docChg>
  </pc:docChgLst>
  <pc:docChgLst>
    <pc:chgData name="Zaira Hossain" userId="69425e5b-72b1-4fd7-ac1d-31c0b114fa8a" providerId="ADAL" clId="{06E31B1B-A042-47AD-AC68-F86FBCDD3EE4}"/>
    <pc:docChg chg="undo custSel addSld delSld modSld sldOrd">
      <pc:chgData name="Zaira Hossain" userId="69425e5b-72b1-4fd7-ac1d-31c0b114fa8a" providerId="ADAL" clId="{06E31B1B-A042-47AD-AC68-F86FBCDD3EE4}" dt="2018-11-06T12:48:41.382" v="4144"/>
      <pc:docMkLst>
        <pc:docMk/>
      </pc:docMkLst>
      <pc:sldChg chg="modSp">
        <pc:chgData name="Zaira Hossain" userId="69425e5b-72b1-4fd7-ac1d-31c0b114fa8a" providerId="ADAL" clId="{06E31B1B-A042-47AD-AC68-F86FBCDD3EE4}" dt="2018-11-05T11:05:19.417" v="19" actId="1038"/>
        <pc:sldMkLst>
          <pc:docMk/>
          <pc:sldMk cId="828992804" sldId="256"/>
        </pc:sldMkLst>
        <pc:spChg chg="mod">
          <ac:chgData name="Zaira Hossain" userId="69425e5b-72b1-4fd7-ac1d-31c0b114fa8a" providerId="ADAL" clId="{06E31B1B-A042-47AD-AC68-F86FBCDD3EE4}" dt="2018-11-05T11:05:19.417" v="19" actId="1038"/>
          <ac:spMkLst>
            <pc:docMk/>
            <pc:sldMk cId="828992804" sldId="256"/>
            <ac:spMk id="5" creationId="{7C3EA883-5E8E-462F-8B08-46759205332C}"/>
          </ac:spMkLst>
        </pc:spChg>
      </pc:sldChg>
      <pc:sldChg chg="modSp">
        <pc:chgData name="Zaira Hossain" userId="69425e5b-72b1-4fd7-ac1d-31c0b114fa8a" providerId="ADAL" clId="{06E31B1B-A042-47AD-AC68-F86FBCDD3EE4}" dt="2018-11-05T22:03:28.082" v="4142" actId="1076"/>
        <pc:sldMkLst>
          <pc:docMk/>
          <pc:sldMk cId="3141312091" sldId="257"/>
        </pc:sldMkLst>
        <pc:spChg chg="mod">
          <ac:chgData name="Zaira Hossain" userId="69425e5b-72b1-4fd7-ac1d-31c0b114fa8a" providerId="ADAL" clId="{06E31B1B-A042-47AD-AC68-F86FBCDD3EE4}" dt="2018-11-05T20:27:39.404" v="3291" actId="14100"/>
          <ac:spMkLst>
            <pc:docMk/>
            <pc:sldMk cId="3141312091" sldId="257"/>
            <ac:spMk id="2" creationId="{EA93CDF3-F787-47FC-922E-AEF5B220E800}"/>
          </ac:spMkLst>
        </pc:spChg>
        <pc:spChg chg="mod">
          <ac:chgData name="Zaira Hossain" userId="69425e5b-72b1-4fd7-ac1d-31c0b114fa8a" providerId="ADAL" clId="{06E31B1B-A042-47AD-AC68-F86FBCDD3EE4}" dt="2018-11-05T22:03:28.082" v="4142" actId="1076"/>
          <ac:spMkLst>
            <pc:docMk/>
            <pc:sldMk cId="3141312091" sldId="257"/>
            <ac:spMk id="3" creationId="{7DD2A919-0542-4200-B427-F0CF4C42E688}"/>
          </ac:spMkLst>
        </pc:spChg>
      </pc:sldChg>
      <pc:sldChg chg="addSp delSp modSp">
        <pc:chgData name="Zaira Hossain" userId="69425e5b-72b1-4fd7-ac1d-31c0b114fa8a" providerId="ADAL" clId="{06E31B1B-A042-47AD-AC68-F86FBCDD3EE4}" dt="2018-11-05T11:59:24.321" v="437" actId="1076"/>
        <pc:sldMkLst>
          <pc:docMk/>
          <pc:sldMk cId="3051590252" sldId="258"/>
        </pc:sldMkLst>
        <pc:spChg chg="mod">
          <ac:chgData name="Zaira Hossain" userId="69425e5b-72b1-4fd7-ac1d-31c0b114fa8a" providerId="ADAL" clId="{06E31B1B-A042-47AD-AC68-F86FBCDD3EE4}" dt="2018-11-05T11:12:22.130" v="60" actId="20577"/>
          <ac:spMkLst>
            <pc:docMk/>
            <pc:sldMk cId="3051590252" sldId="258"/>
            <ac:spMk id="2" creationId="{8CD63FC5-A20D-4C56-B5B1-9830CED1E758}"/>
          </ac:spMkLst>
        </pc:spChg>
        <pc:spChg chg="add mod">
          <ac:chgData name="Zaira Hossain" userId="69425e5b-72b1-4fd7-ac1d-31c0b114fa8a" providerId="ADAL" clId="{06E31B1B-A042-47AD-AC68-F86FBCDD3EE4}" dt="2018-11-05T11:12:16.897" v="58" actId="1076"/>
          <ac:spMkLst>
            <pc:docMk/>
            <pc:sldMk cId="3051590252" sldId="258"/>
            <ac:spMk id="3" creationId="{E0BEAC8E-1587-447F-B593-0508758240EC}"/>
          </ac:spMkLst>
        </pc:spChg>
        <pc:spChg chg="mod">
          <ac:chgData name="Zaira Hossain" userId="69425e5b-72b1-4fd7-ac1d-31c0b114fa8a" providerId="ADAL" clId="{06E31B1B-A042-47AD-AC68-F86FBCDD3EE4}" dt="2018-11-05T11:57:56.359" v="405" actId="20577"/>
          <ac:spMkLst>
            <pc:docMk/>
            <pc:sldMk cId="3051590252" sldId="258"/>
            <ac:spMk id="5" creationId="{D13E9969-6EE8-4D45-AA5C-C663AD00C18C}"/>
          </ac:spMkLst>
        </pc:spChg>
        <pc:spChg chg="add mod">
          <ac:chgData name="Zaira Hossain" userId="69425e5b-72b1-4fd7-ac1d-31c0b114fa8a" providerId="ADAL" clId="{06E31B1B-A042-47AD-AC68-F86FBCDD3EE4}" dt="2018-11-05T11:59:24.321" v="437" actId="1076"/>
          <ac:spMkLst>
            <pc:docMk/>
            <pc:sldMk cId="3051590252" sldId="258"/>
            <ac:spMk id="6" creationId="{1C3D6A59-32C2-4160-9AD0-EA6D523DE405}"/>
          </ac:spMkLst>
        </pc:spChg>
        <pc:picChg chg="del mod">
          <ac:chgData name="Zaira Hossain" userId="69425e5b-72b1-4fd7-ac1d-31c0b114fa8a" providerId="ADAL" clId="{06E31B1B-A042-47AD-AC68-F86FBCDD3EE4}" dt="2018-11-05T11:54:53.979" v="370"/>
          <ac:picMkLst>
            <pc:docMk/>
            <pc:sldMk cId="3051590252" sldId="258"/>
            <ac:picMk id="7" creationId="{BE388F11-BAC5-4BE4-90A3-90EEDDC3DF97}"/>
          </ac:picMkLst>
        </pc:picChg>
      </pc:sldChg>
      <pc:sldChg chg="addSp modSp">
        <pc:chgData name="Zaira Hossain" userId="69425e5b-72b1-4fd7-ac1d-31c0b114fa8a" providerId="ADAL" clId="{06E31B1B-A042-47AD-AC68-F86FBCDD3EE4}" dt="2018-11-05T12:14:43.442" v="948" actId="20577"/>
        <pc:sldMkLst>
          <pc:docMk/>
          <pc:sldMk cId="695759549" sldId="259"/>
        </pc:sldMkLst>
        <pc:spChg chg="add mod">
          <ac:chgData name="Zaira Hossain" userId="69425e5b-72b1-4fd7-ac1d-31c0b114fa8a" providerId="ADAL" clId="{06E31B1B-A042-47AD-AC68-F86FBCDD3EE4}" dt="2018-11-05T12:14:43.442" v="948" actId="20577"/>
          <ac:spMkLst>
            <pc:docMk/>
            <pc:sldMk cId="695759549" sldId="259"/>
            <ac:spMk id="3" creationId="{E7496C1A-1938-4250-A9C6-981B8B2771A6}"/>
          </ac:spMkLst>
        </pc:spChg>
        <pc:spChg chg="mod">
          <ac:chgData name="Zaira Hossain" userId="69425e5b-72b1-4fd7-ac1d-31c0b114fa8a" providerId="ADAL" clId="{06E31B1B-A042-47AD-AC68-F86FBCDD3EE4}" dt="2018-11-05T12:10:12.708" v="614" actId="255"/>
          <ac:spMkLst>
            <pc:docMk/>
            <pc:sldMk cId="695759549" sldId="259"/>
            <ac:spMk id="21" creationId="{5C956D00-E0C0-4433-8BA8-33FFEEB7253B}"/>
          </ac:spMkLst>
        </pc:spChg>
      </pc:sldChg>
      <pc:sldChg chg="addSp modSp">
        <pc:chgData name="Zaira Hossain" userId="69425e5b-72b1-4fd7-ac1d-31c0b114fa8a" providerId="ADAL" clId="{06E31B1B-A042-47AD-AC68-F86FBCDD3EE4}" dt="2018-11-05T21:59:50.104" v="4126" actId="255"/>
        <pc:sldMkLst>
          <pc:docMk/>
          <pc:sldMk cId="2972341623" sldId="261"/>
        </pc:sldMkLst>
        <pc:spChg chg="mod">
          <ac:chgData name="Zaira Hossain" userId="69425e5b-72b1-4fd7-ac1d-31c0b114fa8a" providerId="ADAL" clId="{06E31B1B-A042-47AD-AC68-F86FBCDD3EE4}" dt="2018-11-05T21:59:50.104" v="4126" actId="255"/>
          <ac:spMkLst>
            <pc:docMk/>
            <pc:sldMk cId="2972341623" sldId="261"/>
            <ac:spMk id="10" creationId="{5AEBB7E7-FD51-4D45-B09D-BBD7EF88091F}"/>
          </ac:spMkLst>
        </pc:spChg>
        <pc:spChg chg="mod">
          <ac:chgData name="Zaira Hossain" userId="69425e5b-72b1-4fd7-ac1d-31c0b114fa8a" providerId="ADAL" clId="{06E31B1B-A042-47AD-AC68-F86FBCDD3EE4}" dt="2018-11-05T12:20:35.298" v="953" actId="1076"/>
          <ac:spMkLst>
            <pc:docMk/>
            <pc:sldMk cId="2972341623" sldId="261"/>
            <ac:spMk id="12" creationId="{79DD6A3F-9C94-4D4B-83D0-2839ED79D6C5}"/>
          </ac:spMkLst>
        </pc:spChg>
        <pc:spChg chg="add mod">
          <ac:chgData name="Zaira Hossain" userId="69425e5b-72b1-4fd7-ac1d-31c0b114fa8a" providerId="ADAL" clId="{06E31B1B-A042-47AD-AC68-F86FBCDD3EE4}" dt="2018-11-05T12:23:46.861" v="1040" actId="1076"/>
          <ac:spMkLst>
            <pc:docMk/>
            <pc:sldMk cId="2972341623" sldId="261"/>
            <ac:spMk id="13" creationId="{330FA14B-1C2C-4523-9568-E3DCFD0E569D}"/>
          </ac:spMkLst>
        </pc:spChg>
      </pc:sldChg>
      <pc:sldChg chg="modSp">
        <pc:chgData name="Zaira Hossain" userId="69425e5b-72b1-4fd7-ac1d-31c0b114fa8a" providerId="ADAL" clId="{06E31B1B-A042-47AD-AC68-F86FBCDD3EE4}" dt="2018-11-05T22:00:14.687" v="4129" actId="255"/>
        <pc:sldMkLst>
          <pc:docMk/>
          <pc:sldMk cId="2409809318" sldId="266"/>
        </pc:sldMkLst>
        <pc:spChg chg="mod">
          <ac:chgData name="Zaira Hossain" userId="69425e5b-72b1-4fd7-ac1d-31c0b114fa8a" providerId="ADAL" clId="{06E31B1B-A042-47AD-AC68-F86FBCDD3EE4}" dt="2018-11-05T19:47:59.198" v="3212" actId="1037"/>
          <ac:spMkLst>
            <pc:docMk/>
            <pc:sldMk cId="2409809318" sldId="266"/>
            <ac:spMk id="5" creationId="{A18AEDB8-2E00-4B18-9C8F-C9D0ED031CAA}"/>
          </ac:spMkLst>
        </pc:spChg>
        <pc:spChg chg="mod">
          <ac:chgData name="Zaira Hossain" userId="69425e5b-72b1-4fd7-ac1d-31c0b114fa8a" providerId="ADAL" clId="{06E31B1B-A042-47AD-AC68-F86FBCDD3EE4}" dt="2018-11-05T19:47:59.198" v="3212" actId="1037"/>
          <ac:spMkLst>
            <pc:docMk/>
            <pc:sldMk cId="2409809318" sldId="266"/>
            <ac:spMk id="10" creationId="{F6A76BEA-F423-427B-95AC-1FE4F3A6A83D}"/>
          </ac:spMkLst>
        </pc:spChg>
        <pc:spChg chg="mod">
          <ac:chgData name="Zaira Hossain" userId="69425e5b-72b1-4fd7-ac1d-31c0b114fa8a" providerId="ADAL" clId="{06E31B1B-A042-47AD-AC68-F86FBCDD3EE4}" dt="2018-11-05T22:00:14.687" v="4129" actId="255"/>
          <ac:spMkLst>
            <pc:docMk/>
            <pc:sldMk cId="2409809318" sldId="266"/>
            <ac:spMk id="12" creationId="{62B86DF4-7DB0-4FE6-A376-B63E15E547F8}"/>
          </ac:spMkLst>
        </pc:spChg>
        <pc:picChg chg="mod">
          <ac:chgData name="Zaira Hossain" userId="69425e5b-72b1-4fd7-ac1d-31c0b114fa8a" providerId="ADAL" clId="{06E31B1B-A042-47AD-AC68-F86FBCDD3EE4}" dt="2018-11-05T19:47:59.198" v="3212" actId="1037"/>
          <ac:picMkLst>
            <pc:docMk/>
            <pc:sldMk cId="2409809318" sldId="266"/>
            <ac:picMk id="3" creationId="{59232042-402B-43AB-8700-95266F8745C9}"/>
          </ac:picMkLst>
        </pc:picChg>
        <pc:picChg chg="mod">
          <ac:chgData name="Zaira Hossain" userId="69425e5b-72b1-4fd7-ac1d-31c0b114fa8a" providerId="ADAL" clId="{06E31B1B-A042-47AD-AC68-F86FBCDD3EE4}" dt="2018-11-05T19:47:59.198" v="3212" actId="1037"/>
          <ac:picMkLst>
            <pc:docMk/>
            <pc:sldMk cId="2409809318" sldId="266"/>
            <ac:picMk id="4" creationId="{1E1309FD-D236-48B2-B7A7-A25A737F76B6}"/>
          </ac:picMkLst>
        </pc:picChg>
      </pc:sldChg>
      <pc:sldChg chg="modSp">
        <pc:chgData name="Zaira Hossain" userId="69425e5b-72b1-4fd7-ac1d-31c0b114fa8a" providerId="ADAL" clId="{06E31B1B-A042-47AD-AC68-F86FBCDD3EE4}" dt="2018-11-05T22:00:43.002" v="4132" actId="1076"/>
        <pc:sldMkLst>
          <pc:docMk/>
          <pc:sldMk cId="3574071375" sldId="268"/>
        </pc:sldMkLst>
        <pc:spChg chg="mod">
          <ac:chgData name="Zaira Hossain" userId="69425e5b-72b1-4fd7-ac1d-31c0b114fa8a" providerId="ADAL" clId="{06E31B1B-A042-47AD-AC68-F86FBCDD3EE4}" dt="2018-11-05T22:00:31.188" v="4130" actId="255"/>
          <ac:spMkLst>
            <pc:docMk/>
            <pc:sldMk cId="3574071375" sldId="268"/>
            <ac:spMk id="3" creationId="{8C55F311-8486-4FAF-839B-399BCE632ACD}"/>
          </ac:spMkLst>
        </pc:spChg>
        <pc:picChg chg="mod">
          <ac:chgData name="Zaira Hossain" userId="69425e5b-72b1-4fd7-ac1d-31c0b114fa8a" providerId="ADAL" clId="{06E31B1B-A042-47AD-AC68-F86FBCDD3EE4}" dt="2018-11-05T22:00:43.002" v="4132" actId="1076"/>
          <ac:picMkLst>
            <pc:docMk/>
            <pc:sldMk cId="3574071375" sldId="268"/>
            <ac:picMk id="6" creationId="{B77B1D7A-B688-42FC-9604-C7B2DCC9FE0E}"/>
          </ac:picMkLst>
        </pc:picChg>
      </pc:sldChg>
      <pc:sldChg chg="ord">
        <pc:chgData name="Zaira Hossain" userId="69425e5b-72b1-4fd7-ac1d-31c0b114fa8a" providerId="ADAL" clId="{06E31B1B-A042-47AD-AC68-F86FBCDD3EE4}" dt="2018-11-05T12:18:24.729" v="949"/>
        <pc:sldMkLst>
          <pc:docMk/>
          <pc:sldMk cId="3387074314" sldId="271"/>
        </pc:sldMkLst>
      </pc:sldChg>
      <pc:sldChg chg="modSp">
        <pc:chgData name="Zaira Hossain" userId="69425e5b-72b1-4fd7-ac1d-31c0b114fa8a" providerId="ADAL" clId="{06E31B1B-A042-47AD-AC68-F86FBCDD3EE4}" dt="2018-11-05T22:02:43.148" v="4135" actId="948"/>
        <pc:sldMkLst>
          <pc:docMk/>
          <pc:sldMk cId="3040876" sldId="272"/>
        </pc:sldMkLst>
        <pc:spChg chg="mod">
          <ac:chgData name="Zaira Hossain" userId="69425e5b-72b1-4fd7-ac1d-31c0b114fa8a" providerId="ADAL" clId="{06E31B1B-A042-47AD-AC68-F86FBCDD3EE4}" dt="2018-11-05T12:18:39.043" v="950" actId="20577"/>
          <ac:spMkLst>
            <pc:docMk/>
            <pc:sldMk cId="3040876" sldId="272"/>
            <ac:spMk id="2" creationId="{6938B4E1-7B82-4A38-BAEC-D84945CE7C6D}"/>
          </ac:spMkLst>
        </pc:spChg>
        <pc:spChg chg="mod">
          <ac:chgData name="Zaira Hossain" userId="69425e5b-72b1-4fd7-ac1d-31c0b114fa8a" providerId="ADAL" clId="{06E31B1B-A042-47AD-AC68-F86FBCDD3EE4}" dt="2018-11-05T22:02:43.148" v="4135" actId="948"/>
          <ac:spMkLst>
            <pc:docMk/>
            <pc:sldMk cId="3040876" sldId="272"/>
            <ac:spMk id="3" creationId="{C82E1DEC-21AE-4F17-ACBA-599E010F0673}"/>
          </ac:spMkLst>
        </pc:spChg>
      </pc:sldChg>
      <pc:sldChg chg="addSp modSp">
        <pc:chgData name="Zaira Hossain" userId="69425e5b-72b1-4fd7-ac1d-31c0b114fa8a" providerId="ADAL" clId="{06E31B1B-A042-47AD-AC68-F86FBCDD3EE4}" dt="2018-11-05T21:37:55.300" v="3332" actId="6549"/>
        <pc:sldMkLst>
          <pc:docMk/>
          <pc:sldMk cId="3997661212" sldId="273"/>
        </pc:sldMkLst>
        <pc:spChg chg="mod">
          <ac:chgData name="Zaira Hossain" userId="69425e5b-72b1-4fd7-ac1d-31c0b114fa8a" providerId="ADAL" clId="{06E31B1B-A042-47AD-AC68-F86FBCDD3EE4}" dt="2018-11-05T21:37:25.537" v="3315" actId="255"/>
          <ac:spMkLst>
            <pc:docMk/>
            <pc:sldMk cId="3997661212" sldId="273"/>
            <ac:spMk id="3" creationId="{DFE1744F-78F2-43F9-963A-33151073F490}"/>
          </ac:spMkLst>
        </pc:spChg>
        <pc:spChg chg="mod">
          <ac:chgData name="Zaira Hossain" userId="69425e5b-72b1-4fd7-ac1d-31c0b114fa8a" providerId="ADAL" clId="{06E31B1B-A042-47AD-AC68-F86FBCDD3EE4}" dt="2018-11-05T21:37:55.300" v="3332" actId="6549"/>
          <ac:spMkLst>
            <pc:docMk/>
            <pc:sldMk cId="3997661212" sldId="273"/>
            <ac:spMk id="4" creationId="{5E5DCA80-4555-445B-9F8C-85945B6EC03C}"/>
          </ac:spMkLst>
        </pc:spChg>
        <pc:picChg chg="add mod">
          <ac:chgData name="Zaira Hossain" userId="69425e5b-72b1-4fd7-ac1d-31c0b114fa8a" providerId="ADAL" clId="{06E31B1B-A042-47AD-AC68-F86FBCDD3EE4}" dt="2018-11-05T19:42:49.698" v="3160" actId="1076"/>
          <ac:picMkLst>
            <pc:docMk/>
            <pc:sldMk cId="3997661212" sldId="273"/>
            <ac:picMk id="1026" creationId="{C721FFD8-8F18-44BE-9989-D73BD3745899}"/>
          </ac:picMkLst>
        </pc:picChg>
        <pc:picChg chg="add mod">
          <ac:chgData name="Zaira Hossain" userId="69425e5b-72b1-4fd7-ac1d-31c0b114fa8a" providerId="ADAL" clId="{06E31B1B-A042-47AD-AC68-F86FBCDD3EE4}" dt="2018-11-05T19:44:20.235" v="3172" actId="1076"/>
          <ac:picMkLst>
            <pc:docMk/>
            <pc:sldMk cId="3997661212" sldId="273"/>
            <ac:picMk id="1028" creationId="{A8F946AE-A346-4820-9D9B-B9DC720EBA04}"/>
          </ac:picMkLst>
        </pc:picChg>
      </pc:sldChg>
      <pc:sldChg chg="addCm delCm modCm">
        <pc:chgData name="Zaira Hossain" userId="69425e5b-72b1-4fd7-ac1d-31c0b114fa8a" providerId="ADAL" clId="{06E31B1B-A042-47AD-AC68-F86FBCDD3EE4}" dt="2018-11-06T12:48:41.382" v="4144"/>
        <pc:sldMkLst>
          <pc:docMk/>
          <pc:sldMk cId="3522944822" sldId="275"/>
        </pc:sldMkLst>
      </pc:sldChg>
      <pc:sldChg chg="addSp modSp add">
        <pc:chgData name="Zaira Hossain" userId="69425e5b-72b1-4fd7-ac1d-31c0b114fa8a" providerId="ADAL" clId="{06E31B1B-A042-47AD-AC68-F86FBCDD3EE4}" dt="2018-11-05T11:55:01.548" v="372" actId="1076"/>
        <pc:sldMkLst>
          <pc:docMk/>
          <pc:sldMk cId="3094871044" sldId="277"/>
        </pc:sldMkLst>
        <pc:picChg chg="add mod">
          <ac:chgData name="Zaira Hossain" userId="69425e5b-72b1-4fd7-ac1d-31c0b114fa8a" providerId="ADAL" clId="{06E31B1B-A042-47AD-AC68-F86FBCDD3EE4}" dt="2018-11-05T11:55:01.548" v="372" actId="1076"/>
          <ac:picMkLst>
            <pc:docMk/>
            <pc:sldMk cId="3094871044" sldId="277"/>
            <ac:picMk id="4" creationId="{CB7E8C2F-876D-4DEE-875E-CF4C6E6080AF}"/>
          </ac:picMkLst>
        </pc:picChg>
      </pc:sldChg>
      <pc:sldChg chg="addSp delSp modSp">
        <pc:chgData name="Zaira Hossain" userId="69425e5b-72b1-4fd7-ac1d-31c0b114fa8a" providerId="ADAL" clId="{06E31B1B-A042-47AD-AC68-F86FBCDD3EE4}" dt="2018-11-05T21:59:18.073" v="4125" actId="478"/>
        <pc:sldMkLst>
          <pc:docMk/>
          <pc:sldMk cId="4113866075" sldId="278"/>
        </pc:sldMkLst>
        <pc:spChg chg="mod">
          <ac:chgData name="Zaira Hossain" userId="69425e5b-72b1-4fd7-ac1d-31c0b114fa8a" providerId="ADAL" clId="{06E31B1B-A042-47AD-AC68-F86FBCDD3EE4}" dt="2018-11-05T18:44:38.673" v="1212" actId="1076"/>
          <ac:spMkLst>
            <pc:docMk/>
            <pc:sldMk cId="4113866075" sldId="278"/>
            <ac:spMk id="2" creationId="{08ED85CB-D75D-468A-87DC-D329A41739F0}"/>
          </ac:spMkLst>
        </pc:spChg>
        <pc:spChg chg="mod">
          <ac:chgData name="Zaira Hossain" userId="69425e5b-72b1-4fd7-ac1d-31c0b114fa8a" providerId="ADAL" clId="{06E31B1B-A042-47AD-AC68-F86FBCDD3EE4}" dt="2018-11-05T21:57:17.770" v="4108" actId="255"/>
          <ac:spMkLst>
            <pc:docMk/>
            <pc:sldMk cId="4113866075" sldId="278"/>
            <ac:spMk id="3" creationId="{986F3F79-0788-455E-95D2-80926C583188}"/>
          </ac:spMkLst>
        </pc:spChg>
        <pc:spChg chg="add del mod">
          <ac:chgData name="Zaira Hossain" userId="69425e5b-72b1-4fd7-ac1d-31c0b114fa8a" providerId="ADAL" clId="{06E31B1B-A042-47AD-AC68-F86FBCDD3EE4}" dt="2018-11-05T21:59:18.073" v="4125" actId="478"/>
          <ac:spMkLst>
            <pc:docMk/>
            <pc:sldMk cId="4113866075" sldId="278"/>
            <ac:spMk id="5" creationId="{E96F66BD-1114-476F-B57C-1157C9639515}"/>
          </ac:spMkLst>
        </pc:spChg>
        <pc:picChg chg="add del mod">
          <ac:chgData name="Zaira Hossain" userId="69425e5b-72b1-4fd7-ac1d-31c0b114fa8a" providerId="ADAL" clId="{06E31B1B-A042-47AD-AC68-F86FBCDD3EE4}" dt="2018-11-05T21:59:18.073" v="4125" actId="478"/>
          <ac:picMkLst>
            <pc:docMk/>
            <pc:sldMk cId="4113866075" sldId="278"/>
            <ac:picMk id="4" creationId="{614CABAB-9EED-4F98-A719-B26528FE32C0}"/>
          </ac:picMkLst>
        </pc:picChg>
      </pc:sldChg>
      <pc:sldChg chg="modSp ord addCm modCm">
        <pc:chgData name="Zaira Hossain" userId="69425e5b-72b1-4fd7-ac1d-31c0b114fa8a" providerId="ADAL" clId="{06E31B1B-A042-47AD-AC68-F86FBCDD3EE4}" dt="2018-11-05T21:34:20.701" v="3296"/>
        <pc:sldMkLst>
          <pc:docMk/>
          <pc:sldMk cId="738838332" sldId="279"/>
        </pc:sldMkLst>
        <pc:spChg chg="mod">
          <ac:chgData name="Zaira Hossain" userId="69425e5b-72b1-4fd7-ac1d-31c0b114fa8a" providerId="ADAL" clId="{06E31B1B-A042-47AD-AC68-F86FBCDD3EE4}" dt="2018-11-05T19:14:52.202" v="2825" actId="1076"/>
          <ac:spMkLst>
            <pc:docMk/>
            <pc:sldMk cId="738838332" sldId="279"/>
            <ac:spMk id="2" creationId="{83307F79-5C1C-4D22-AAE2-20A35E304ED6}"/>
          </ac:spMkLst>
        </pc:spChg>
        <pc:spChg chg="mod">
          <ac:chgData name="Zaira Hossain" userId="69425e5b-72b1-4fd7-ac1d-31c0b114fa8a" providerId="ADAL" clId="{06E31B1B-A042-47AD-AC68-F86FBCDD3EE4}" dt="2018-11-05T19:14:48.414" v="2824" actId="1076"/>
          <ac:spMkLst>
            <pc:docMk/>
            <pc:sldMk cId="738838332" sldId="279"/>
            <ac:spMk id="3" creationId="{9A2193DF-732C-491F-B8E9-E979AECC8D43}"/>
          </ac:spMkLst>
        </pc:spChg>
      </pc:sldChg>
      <pc:sldChg chg="modSp">
        <pc:chgData name="Zaira Hossain" userId="69425e5b-72b1-4fd7-ac1d-31c0b114fa8a" providerId="ADAL" clId="{06E31B1B-A042-47AD-AC68-F86FBCDD3EE4}" dt="2018-11-05T18:26:47.246" v="1069" actId="29295"/>
        <pc:sldMkLst>
          <pc:docMk/>
          <pc:sldMk cId="1728080985" sldId="280"/>
        </pc:sldMkLst>
        <pc:picChg chg="mod">
          <ac:chgData name="Zaira Hossain" userId="69425e5b-72b1-4fd7-ac1d-31c0b114fa8a" providerId="ADAL" clId="{06E31B1B-A042-47AD-AC68-F86FBCDD3EE4}" dt="2018-11-05T18:26:47.246" v="1069" actId="29295"/>
          <ac:picMkLst>
            <pc:docMk/>
            <pc:sldMk cId="1728080985" sldId="280"/>
            <ac:picMk id="4" creationId="{BBBE9B99-E4A5-4437-A7FC-54C4A31ABA22}"/>
          </ac:picMkLst>
        </pc:picChg>
      </pc:sldChg>
      <pc:sldChg chg="addSp delSp modSp add">
        <pc:chgData name="Zaira Hossain" userId="69425e5b-72b1-4fd7-ac1d-31c0b114fa8a" providerId="ADAL" clId="{06E31B1B-A042-47AD-AC68-F86FBCDD3EE4}" dt="2018-11-05T19:27:17.354" v="2900" actId="1440"/>
        <pc:sldMkLst>
          <pc:docMk/>
          <pc:sldMk cId="1892296321" sldId="281"/>
        </pc:sldMkLst>
        <pc:spChg chg="add mod">
          <ac:chgData name="Zaira Hossain" userId="69425e5b-72b1-4fd7-ac1d-31c0b114fa8a" providerId="ADAL" clId="{06E31B1B-A042-47AD-AC68-F86FBCDD3EE4}" dt="2018-11-05T19:26:17.725" v="2895" actId="1076"/>
          <ac:spMkLst>
            <pc:docMk/>
            <pc:sldMk cId="1892296321" sldId="281"/>
            <ac:spMk id="4" creationId="{B184A6E8-4CDB-407C-BF81-BFC77B2850B5}"/>
          </ac:spMkLst>
        </pc:spChg>
        <pc:picChg chg="add del mod">
          <ac:chgData name="Zaira Hossain" userId="69425e5b-72b1-4fd7-ac1d-31c0b114fa8a" providerId="ADAL" clId="{06E31B1B-A042-47AD-AC68-F86FBCDD3EE4}" dt="2018-11-05T18:30:19.870" v="1076" actId="478"/>
          <ac:picMkLst>
            <pc:docMk/>
            <pc:sldMk cId="1892296321" sldId="281"/>
            <ac:picMk id="2" creationId="{71A57359-E076-48CD-83D8-A5EB80C4AED4}"/>
          </ac:picMkLst>
        </pc:picChg>
        <pc:picChg chg="add mod ord">
          <ac:chgData name="Zaira Hossain" userId="69425e5b-72b1-4fd7-ac1d-31c0b114fa8a" providerId="ADAL" clId="{06E31B1B-A042-47AD-AC68-F86FBCDD3EE4}" dt="2018-11-05T19:27:17.354" v="2900" actId="1440"/>
          <ac:picMkLst>
            <pc:docMk/>
            <pc:sldMk cId="1892296321" sldId="281"/>
            <ac:picMk id="3" creationId="{0E04F505-A70A-43E9-A787-8159FF961A8E}"/>
          </ac:picMkLst>
        </pc:picChg>
      </pc:sldChg>
      <pc:sldChg chg="add del">
        <pc:chgData name="Zaira Hossain" userId="69425e5b-72b1-4fd7-ac1d-31c0b114fa8a" providerId="ADAL" clId="{06E31B1B-A042-47AD-AC68-F86FBCDD3EE4}" dt="2018-11-05T18:45:06.344" v="1216" actId="2696"/>
        <pc:sldMkLst>
          <pc:docMk/>
          <pc:sldMk cId="332715510" sldId="282"/>
        </pc:sldMkLst>
      </pc:sldChg>
      <pc:sldChg chg="modSp add">
        <pc:chgData name="Zaira Hossain" userId="69425e5b-72b1-4fd7-ac1d-31c0b114fa8a" providerId="ADAL" clId="{06E31B1B-A042-47AD-AC68-F86FBCDD3EE4}" dt="2018-11-05T18:45:14.481" v="1226" actId="20577"/>
        <pc:sldMkLst>
          <pc:docMk/>
          <pc:sldMk cId="1893053026" sldId="283"/>
        </pc:sldMkLst>
        <pc:spChg chg="mod">
          <ac:chgData name="Zaira Hossain" userId="69425e5b-72b1-4fd7-ac1d-31c0b114fa8a" providerId="ADAL" clId="{06E31B1B-A042-47AD-AC68-F86FBCDD3EE4}" dt="2018-11-05T18:45:14.481" v="1226" actId="20577"/>
          <ac:spMkLst>
            <pc:docMk/>
            <pc:sldMk cId="1893053026" sldId="283"/>
            <ac:spMk id="2" creationId="{F6DF80A4-82DA-498A-9977-A4C5D10DAF00}"/>
          </ac:spMkLst>
        </pc:spChg>
      </pc:sldChg>
    </pc:docChg>
  </pc:docChgLst>
  <pc:docChgLst>
    <pc:chgData name="Zaira Hossain" userId="S::e0267642@u.nus.edu::69425e5b-72b1-4fd7-ac1d-31c0b114fa8a" providerId="AD" clId="Web-{DA6E6B39-E06D-8F16-B289-BB1106086B24}"/>
    <pc:docChg chg="modSld">
      <pc:chgData name="Zaira Hossain" userId="S::e0267642@u.nus.edu::69425e5b-72b1-4fd7-ac1d-31c0b114fa8a" providerId="AD" clId="Web-{DA6E6B39-E06D-8F16-B289-BB1106086B24}" dt="2018-11-05T17:02:12.340" v="117" actId="20577"/>
      <pc:docMkLst>
        <pc:docMk/>
      </pc:docMkLst>
      <pc:sldChg chg="modSp">
        <pc:chgData name="Zaira Hossain" userId="S::e0267642@u.nus.edu::69425e5b-72b1-4fd7-ac1d-31c0b114fa8a" providerId="AD" clId="Web-{DA6E6B39-E06D-8F16-B289-BB1106086B24}" dt="2018-11-05T17:02:12.340" v="116" actId="20577"/>
        <pc:sldMkLst>
          <pc:docMk/>
          <pc:sldMk cId="695759549" sldId="259"/>
        </pc:sldMkLst>
        <pc:spChg chg="mod">
          <ac:chgData name="Zaira Hossain" userId="S::e0267642@u.nus.edu::69425e5b-72b1-4fd7-ac1d-31c0b114fa8a" providerId="AD" clId="Web-{DA6E6B39-E06D-8F16-B289-BB1106086B24}" dt="2018-11-05T17:02:12.340" v="116" actId="20577"/>
          <ac:spMkLst>
            <pc:docMk/>
            <pc:sldMk cId="695759549" sldId="259"/>
            <ac:spMk id="3" creationId="{E7496C1A-1938-4250-A9C6-981B8B2771A6}"/>
          </ac:spMkLst>
        </pc:spChg>
      </pc:sldChg>
      <pc:sldChg chg="modSp">
        <pc:chgData name="Zaira Hossain" userId="S::e0267642@u.nus.edu::69425e5b-72b1-4fd7-ac1d-31c0b114fa8a" providerId="AD" clId="Web-{DA6E6B39-E06D-8F16-B289-BB1106086B24}" dt="2018-11-05T17:01:48.714" v="112" actId="20577"/>
        <pc:sldMkLst>
          <pc:docMk/>
          <pc:sldMk cId="4113866075" sldId="278"/>
        </pc:sldMkLst>
        <pc:spChg chg="mod">
          <ac:chgData name="Zaira Hossain" userId="S::e0267642@u.nus.edu::69425e5b-72b1-4fd7-ac1d-31c0b114fa8a" providerId="AD" clId="Web-{DA6E6B39-E06D-8F16-B289-BB1106086B24}" dt="2018-11-05T17:01:48.714" v="112" actId="20577"/>
          <ac:spMkLst>
            <pc:docMk/>
            <pc:sldMk cId="4113866075" sldId="278"/>
            <ac:spMk id="3" creationId="{986F3F79-0788-455E-95D2-80926C58318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13_D1FBDF36.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13_D1FBDF36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13_D1FBDF36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13_D1FBDF36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2662401574805E-2"/>
          <c:y val="8.5089930789251311E-2"/>
          <c:w val="0.92687733759842517"/>
          <c:h val="0.73324417241362128"/>
        </c:manualLayout>
      </c:layout>
      <c:barChart>
        <c:barDir val="col"/>
        <c:grouping val="clustered"/>
        <c:varyColors val="0"/>
        <c:ser>
          <c:idx val="0"/>
          <c:order val="0"/>
          <c:tx>
            <c:strRef>
              <c:f>Sheet1!$B$1</c:f>
              <c:strCache>
                <c:ptCount val="1"/>
                <c:pt idx="0">
                  <c:v>2010</c:v>
                </c:pt>
              </c:strCache>
            </c:strRef>
          </c:tx>
          <c:spPr>
            <a:solidFill>
              <a:schemeClr val="accent1"/>
            </a:solidFill>
            <a:ln>
              <a:noFill/>
            </a:ln>
            <a:effectLst/>
          </c:spPr>
          <c:invertIfNegative val="0"/>
          <c:cat>
            <c:strRef>
              <c:f>Sheet1!$A$2:$A$3</c:f>
              <c:strCache>
                <c:ptCount val="2"/>
                <c:pt idx="0">
                  <c:v>In Degree</c:v>
                </c:pt>
                <c:pt idx="1">
                  <c:v>Out Degree</c:v>
                </c:pt>
              </c:strCache>
            </c:strRef>
          </c:cat>
          <c:val>
            <c:numRef>
              <c:f>Sheet1!$B$2:$B$3</c:f>
              <c:numCache>
                <c:formatCode>General</c:formatCode>
                <c:ptCount val="2"/>
                <c:pt idx="0">
                  <c:v>15</c:v>
                </c:pt>
                <c:pt idx="1">
                  <c:v>189</c:v>
                </c:pt>
              </c:numCache>
            </c:numRef>
          </c:val>
          <c:extLst>
            <c:ext xmlns:c16="http://schemas.microsoft.com/office/drawing/2014/chart" uri="{C3380CC4-5D6E-409C-BE32-E72D297353CC}">
              <c16:uniqueId val="{00000000-A260-4799-930A-AAAC705F93B7}"/>
            </c:ext>
          </c:extLst>
        </c:ser>
        <c:ser>
          <c:idx val="1"/>
          <c:order val="1"/>
          <c:tx>
            <c:strRef>
              <c:f>Sheet1!$C$1</c:f>
              <c:strCache>
                <c:ptCount val="1"/>
                <c:pt idx="0">
                  <c:v>2011</c:v>
                </c:pt>
              </c:strCache>
            </c:strRef>
          </c:tx>
          <c:spPr>
            <a:solidFill>
              <a:schemeClr val="accent2"/>
            </a:solidFill>
            <a:ln>
              <a:noFill/>
            </a:ln>
            <a:effectLst/>
          </c:spPr>
          <c:invertIfNegative val="0"/>
          <c:cat>
            <c:strRef>
              <c:f>Sheet1!$A$2:$A$3</c:f>
              <c:strCache>
                <c:ptCount val="2"/>
                <c:pt idx="0">
                  <c:v>In Degree</c:v>
                </c:pt>
                <c:pt idx="1">
                  <c:v>Out Degree</c:v>
                </c:pt>
              </c:strCache>
            </c:strRef>
          </c:cat>
          <c:val>
            <c:numRef>
              <c:f>Sheet1!$C$2:$C$3</c:f>
              <c:numCache>
                <c:formatCode>General</c:formatCode>
                <c:ptCount val="2"/>
                <c:pt idx="0">
                  <c:v>14</c:v>
                </c:pt>
                <c:pt idx="1">
                  <c:v>164</c:v>
                </c:pt>
              </c:numCache>
            </c:numRef>
          </c:val>
          <c:extLst>
            <c:ext xmlns:c16="http://schemas.microsoft.com/office/drawing/2014/chart" uri="{C3380CC4-5D6E-409C-BE32-E72D297353CC}">
              <c16:uniqueId val="{00000001-A260-4799-930A-AAAC705F93B7}"/>
            </c:ext>
          </c:extLst>
        </c:ser>
        <c:dLbls>
          <c:showLegendKey val="0"/>
          <c:showVal val="0"/>
          <c:showCatName val="0"/>
          <c:showSerName val="0"/>
          <c:showPercent val="0"/>
          <c:showBubbleSize val="0"/>
        </c:dLbls>
        <c:gapWidth val="219"/>
        <c:axId val="571116088"/>
        <c:axId val="571122168"/>
      </c:barChart>
      <c:catAx>
        <c:axId val="571116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1122168"/>
        <c:crosses val="autoZero"/>
        <c:auto val="1"/>
        <c:lblAlgn val="ctr"/>
        <c:lblOffset val="100"/>
        <c:noMultiLvlLbl val="0"/>
      </c:catAx>
      <c:valAx>
        <c:axId val="571122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71116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905511811023622"/>
          <c:y val="5.0794812671497581E-2"/>
          <c:w val="0.68748912229043158"/>
          <c:h val="0.71834059574058673"/>
        </c:manualLayout>
      </c:layout>
      <c:barChart>
        <c:barDir val="col"/>
        <c:grouping val="clustered"/>
        <c:varyColors val="0"/>
        <c:ser>
          <c:idx val="0"/>
          <c:order val="0"/>
          <c:tx>
            <c:strRef>
              <c:f>Sheet1!$B$1</c:f>
              <c:strCache>
                <c:ptCount val="1"/>
                <c:pt idx="0">
                  <c:v>2010</c:v>
                </c:pt>
              </c:strCache>
            </c:strRef>
          </c:tx>
          <c:spPr>
            <a:solidFill>
              <a:schemeClr val="accent1"/>
            </a:solidFill>
            <a:ln>
              <a:noFill/>
            </a:ln>
            <a:effectLst/>
          </c:spPr>
          <c:invertIfNegative val="0"/>
          <c:cat>
            <c:strRef>
              <c:f>Sheet1!$A$2</c:f>
              <c:strCache>
                <c:ptCount val="1"/>
                <c:pt idx="0">
                  <c:v>Weighted 
In Degree
&lt;scale = x10^9&gt;</c:v>
                </c:pt>
              </c:strCache>
            </c:strRef>
          </c:cat>
          <c:val>
            <c:numRef>
              <c:f>Sheet1!$B$2</c:f>
              <c:numCache>
                <c:formatCode>General</c:formatCode>
                <c:ptCount val="1"/>
                <c:pt idx="0">
                  <c:v>392.16</c:v>
                </c:pt>
              </c:numCache>
            </c:numRef>
          </c:val>
          <c:extLst>
            <c:ext xmlns:c16="http://schemas.microsoft.com/office/drawing/2014/chart" uri="{C3380CC4-5D6E-409C-BE32-E72D297353CC}">
              <c16:uniqueId val="{00000000-C782-403E-B4B3-73A25A88F3AB}"/>
            </c:ext>
          </c:extLst>
        </c:ser>
        <c:ser>
          <c:idx val="1"/>
          <c:order val="1"/>
          <c:tx>
            <c:strRef>
              <c:f>Sheet1!$C$1</c:f>
              <c:strCache>
                <c:ptCount val="1"/>
                <c:pt idx="0">
                  <c:v>2011</c:v>
                </c:pt>
              </c:strCache>
            </c:strRef>
          </c:tx>
          <c:spPr>
            <a:solidFill>
              <a:schemeClr val="accent2"/>
            </a:solidFill>
            <a:ln>
              <a:noFill/>
            </a:ln>
            <a:effectLst/>
          </c:spPr>
          <c:invertIfNegative val="0"/>
          <c:cat>
            <c:strRef>
              <c:f>Sheet1!$A$2</c:f>
              <c:strCache>
                <c:ptCount val="1"/>
                <c:pt idx="0">
                  <c:v>Weighted 
In Degree
&lt;scale = x10^9&gt;</c:v>
                </c:pt>
              </c:strCache>
            </c:strRef>
          </c:cat>
          <c:val>
            <c:numRef>
              <c:f>Sheet1!$C$2</c:f>
              <c:numCache>
                <c:formatCode>General</c:formatCode>
                <c:ptCount val="1"/>
                <c:pt idx="0">
                  <c:v>419.18</c:v>
                </c:pt>
              </c:numCache>
            </c:numRef>
          </c:val>
          <c:extLst>
            <c:ext xmlns:c16="http://schemas.microsoft.com/office/drawing/2014/chart" uri="{C3380CC4-5D6E-409C-BE32-E72D297353CC}">
              <c16:uniqueId val="{00000001-C782-403E-B4B3-73A25A88F3AB}"/>
            </c:ext>
          </c:extLst>
        </c:ser>
        <c:dLbls>
          <c:showLegendKey val="0"/>
          <c:showVal val="0"/>
          <c:showCatName val="0"/>
          <c:showSerName val="0"/>
          <c:showPercent val="0"/>
          <c:showBubbleSize val="0"/>
        </c:dLbls>
        <c:gapWidth val="219"/>
        <c:overlap val="-27"/>
        <c:axId val="554683640"/>
        <c:axId val="554689400"/>
      </c:barChart>
      <c:catAx>
        <c:axId val="554683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4689400"/>
        <c:crosses val="autoZero"/>
        <c:auto val="1"/>
        <c:lblAlgn val="ctr"/>
        <c:lblOffset val="100"/>
        <c:noMultiLvlLbl val="0"/>
      </c:catAx>
      <c:valAx>
        <c:axId val="55468940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4683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72096538850841"/>
          <c:y val="4.5268167996887765E-2"/>
          <c:w val="0.71450107133937135"/>
          <c:h val="0.63915875838563596"/>
        </c:manualLayout>
      </c:layout>
      <c:barChart>
        <c:barDir val="col"/>
        <c:grouping val="clustered"/>
        <c:varyColors val="0"/>
        <c:ser>
          <c:idx val="0"/>
          <c:order val="0"/>
          <c:tx>
            <c:strRef>
              <c:f>Sheet1!$B$1</c:f>
              <c:strCache>
                <c:ptCount val="1"/>
                <c:pt idx="0">
                  <c:v>2010</c:v>
                </c:pt>
              </c:strCache>
            </c:strRef>
          </c:tx>
          <c:spPr>
            <a:solidFill>
              <a:schemeClr val="accent1"/>
            </a:solidFill>
            <a:ln>
              <a:noFill/>
            </a:ln>
            <a:effectLst/>
          </c:spPr>
          <c:invertIfNegative val="0"/>
          <c:cat>
            <c:strRef>
              <c:f>Sheet1!$A$2</c:f>
              <c:strCache>
                <c:ptCount val="1"/>
                <c:pt idx="0">
                  <c:v>Closeness
Centrality</c:v>
                </c:pt>
              </c:strCache>
            </c:strRef>
          </c:cat>
          <c:val>
            <c:numRef>
              <c:f>Sheet1!$B$2</c:f>
              <c:numCache>
                <c:formatCode>General</c:formatCode>
                <c:ptCount val="1"/>
                <c:pt idx="0">
                  <c:v>0.83389999999999997</c:v>
                </c:pt>
              </c:numCache>
            </c:numRef>
          </c:val>
          <c:extLst>
            <c:ext xmlns:c16="http://schemas.microsoft.com/office/drawing/2014/chart" uri="{C3380CC4-5D6E-409C-BE32-E72D297353CC}">
              <c16:uniqueId val="{00000000-877C-4191-8210-E439ACA50793}"/>
            </c:ext>
          </c:extLst>
        </c:ser>
        <c:ser>
          <c:idx val="1"/>
          <c:order val="1"/>
          <c:tx>
            <c:strRef>
              <c:f>Sheet1!$C$1</c:f>
              <c:strCache>
                <c:ptCount val="1"/>
                <c:pt idx="0">
                  <c:v>2011</c:v>
                </c:pt>
              </c:strCache>
            </c:strRef>
          </c:tx>
          <c:spPr>
            <a:solidFill>
              <a:schemeClr val="accent2"/>
            </a:solidFill>
            <a:ln>
              <a:noFill/>
            </a:ln>
            <a:effectLst/>
          </c:spPr>
          <c:invertIfNegative val="0"/>
          <c:cat>
            <c:strRef>
              <c:f>Sheet1!$A$2</c:f>
              <c:strCache>
                <c:ptCount val="1"/>
                <c:pt idx="0">
                  <c:v>Closeness
Centrality</c:v>
                </c:pt>
              </c:strCache>
            </c:strRef>
          </c:cat>
          <c:val>
            <c:numRef>
              <c:f>Sheet1!$C$2</c:f>
              <c:numCache>
                <c:formatCode>General</c:formatCode>
                <c:ptCount val="1"/>
                <c:pt idx="0">
                  <c:v>0.75880000000000003</c:v>
                </c:pt>
              </c:numCache>
            </c:numRef>
          </c:val>
          <c:extLst>
            <c:ext xmlns:c16="http://schemas.microsoft.com/office/drawing/2014/chart" uri="{C3380CC4-5D6E-409C-BE32-E72D297353CC}">
              <c16:uniqueId val="{00000001-877C-4191-8210-E439ACA50793}"/>
            </c:ext>
          </c:extLst>
        </c:ser>
        <c:dLbls>
          <c:showLegendKey val="0"/>
          <c:showVal val="0"/>
          <c:showCatName val="0"/>
          <c:showSerName val="0"/>
          <c:showPercent val="0"/>
          <c:showBubbleSize val="0"/>
        </c:dLbls>
        <c:gapWidth val="219"/>
        <c:overlap val="-27"/>
        <c:axId val="554683640"/>
        <c:axId val="554689400"/>
      </c:barChart>
      <c:catAx>
        <c:axId val="554683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4689400"/>
        <c:crosses val="autoZero"/>
        <c:auto val="1"/>
        <c:lblAlgn val="ctr"/>
        <c:lblOffset val="100"/>
        <c:noMultiLvlLbl val="0"/>
      </c:catAx>
      <c:valAx>
        <c:axId val="55468940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4683640"/>
        <c:crosses val="autoZero"/>
        <c:crossBetween val="between"/>
      </c:valAx>
      <c:spPr>
        <a:noFill/>
        <a:ln>
          <a:noFill/>
        </a:ln>
        <a:effectLst/>
      </c:spPr>
    </c:plotArea>
    <c:legend>
      <c:legendPos val="b"/>
      <c:layout>
        <c:manualLayout>
          <c:xMode val="edge"/>
          <c:yMode val="edge"/>
          <c:x val="2.003338898163606E-2"/>
          <c:y val="0.83642466230787882"/>
          <c:w val="0.59954622533619029"/>
          <c:h val="7.528337866213928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872096538850841"/>
          <c:y val="4.5268167996887765E-2"/>
          <c:w val="0.71450107133937135"/>
          <c:h val="0.63915875838563596"/>
        </c:manualLayout>
      </c:layout>
      <c:barChart>
        <c:barDir val="col"/>
        <c:grouping val="clustered"/>
        <c:varyColors val="0"/>
        <c:ser>
          <c:idx val="0"/>
          <c:order val="0"/>
          <c:tx>
            <c:strRef>
              <c:f>Sheet1!$B$1</c:f>
              <c:strCache>
                <c:ptCount val="1"/>
                <c:pt idx="0">
                  <c:v>2010</c:v>
                </c:pt>
              </c:strCache>
            </c:strRef>
          </c:tx>
          <c:spPr>
            <a:solidFill>
              <a:schemeClr val="accent1"/>
            </a:solidFill>
            <a:ln>
              <a:noFill/>
            </a:ln>
            <a:effectLst/>
          </c:spPr>
          <c:invertIfNegative val="0"/>
          <c:cat>
            <c:strRef>
              <c:f>Sheet1!$A$2</c:f>
              <c:strCache>
                <c:ptCount val="1"/>
                <c:pt idx="0">
                  <c:v>Eccentricity</c:v>
                </c:pt>
              </c:strCache>
            </c:strRef>
          </c:cat>
          <c:val>
            <c:numRef>
              <c:f>Sheet1!$B$2</c:f>
              <c:numCache>
                <c:formatCode>General</c:formatCode>
                <c:ptCount val="1"/>
                <c:pt idx="0">
                  <c:v>2</c:v>
                </c:pt>
              </c:numCache>
            </c:numRef>
          </c:val>
          <c:extLst>
            <c:ext xmlns:c16="http://schemas.microsoft.com/office/drawing/2014/chart" uri="{C3380CC4-5D6E-409C-BE32-E72D297353CC}">
              <c16:uniqueId val="{00000000-AB9D-43BE-9F07-BC44F7DC9CD5}"/>
            </c:ext>
          </c:extLst>
        </c:ser>
        <c:ser>
          <c:idx val="1"/>
          <c:order val="1"/>
          <c:tx>
            <c:strRef>
              <c:f>Sheet1!$C$1</c:f>
              <c:strCache>
                <c:ptCount val="1"/>
                <c:pt idx="0">
                  <c:v>2011</c:v>
                </c:pt>
              </c:strCache>
            </c:strRef>
          </c:tx>
          <c:spPr>
            <a:solidFill>
              <a:schemeClr val="accent2"/>
            </a:solidFill>
            <a:ln>
              <a:noFill/>
            </a:ln>
            <a:effectLst/>
          </c:spPr>
          <c:invertIfNegative val="0"/>
          <c:cat>
            <c:strRef>
              <c:f>Sheet1!$A$2</c:f>
              <c:strCache>
                <c:ptCount val="1"/>
                <c:pt idx="0">
                  <c:v>Eccentricity</c:v>
                </c:pt>
              </c:strCache>
            </c:strRef>
          </c:cat>
          <c:val>
            <c:numRef>
              <c:f>Sheet1!$C$2</c:f>
              <c:numCache>
                <c:formatCode>General</c:formatCode>
                <c:ptCount val="1"/>
                <c:pt idx="0">
                  <c:v>3</c:v>
                </c:pt>
              </c:numCache>
            </c:numRef>
          </c:val>
          <c:extLst>
            <c:ext xmlns:c16="http://schemas.microsoft.com/office/drawing/2014/chart" uri="{C3380CC4-5D6E-409C-BE32-E72D297353CC}">
              <c16:uniqueId val="{00000001-AB9D-43BE-9F07-BC44F7DC9CD5}"/>
            </c:ext>
          </c:extLst>
        </c:ser>
        <c:dLbls>
          <c:showLegendKey val="0"/>
          <c:showVal val="0"/>
          <c:showCatName val="0"/>
          <c:showSerName val="0"/>
          <c:showPercent val="0"/>
          <c:showBubbleSize val="0"/>
        </c:dLbls>
        <c:gapWidth val="219"/>
        <c:overlap val="-27"/>
        <c:axId val="554683640"/>
        <c:axId val="554689400"/>
      </c:barChart>
      <c:catAx>
        <c:axId val="554683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4689400"/>
        <c:crosses val="autoZero"/>
        <c:auto val="1"/>
        <c:lblAlgn val="ctr"/>
        <c:lblOffset val="100"/>
        <c:noMultiLvlLbl val="0"/>
      </c:catAx>
      <c:valAx>
        <c:axId val="554689400"/>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4683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8-11-04T21:13:16.970" idx="1">
    <p:pos x="10" y="10"/>
    <p:text>Modularity -
Modularity is the fraction of the edges that fall within the given groups minus the expected fraction if edges were distributed at random. The value of the modularity lies in the range[-1,1]. It is positive if the number of edges within groups exceeds the number expected on the basis of chance.</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1-05T18:21:47.831" idx="2">
    <p:pos x="10" y="10"/>
    <p:text>Triple disaster translated into a trade deficit
Trade Deficit = the amount by which the cost of a country's imports exceeds the value of its exports</p:text>
    <p:extLst mod="1">
      <p:ext uri="{C676402C-5697-4E1C-873F-D02D1690AC5C}">
        <p15:threadingInfo xmlns:p15="http://schemas.microsoft.com/office/powerpoint/2012/main" timeZoneBias="-480"/>
      </p:ext>
    </p:extLst>
  </p:cm>
  <p:cm authorId="1" dt="2018-11-05T20:32:27.693" idx="4">
    <p:pos x="10" y="202"/>
    <p:text>Cons of Trade Deficit:
&gt; decline in currency exchange value
&gt; potential loss of jobs</p:text>
    <p:extLst>
      <p:ext uri="{C676402C-5697-4E1C-873F-D02D1690AC5C}">
        <p15:threadingInfo xmlns:p15="http://schemas.microsoft.com/office/powerpoint/2012/main" timeZoneBias="-480">
          <p15:parentCm authorId="1"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1-06T05:34:14.336" idx="5">
    <p:pos x="10" y="10"/>
    <p:text>The results show
that trade integration at the world level has been increasing but it is
still far from being complete, with the exception of some areas, that
there is a strong heterogeneity in countries’ choice of trade partners,
and that WTO members are more closely connected than the rest of
the world</p:text>
    <p:extLst>
      <p:ext uri="{C676402C-5697-4E1C-873F-D02D1690AC5C}">
        <p15:threadingInfo xmlns:p15="http://schemas.microsoft.com/office/powerpoint/2012/main" timeZoneBias="-48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 Id="rId4" Type="http://schemas.openxmlformats.org/officeDocument/2006/relationships/image" Target="../media/image24.pn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image" Target="../media/image21.png"/><Relationship Id="rId4"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image" Target="../media/image25.pn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8E02A4-97AE-4DC8-AFB7-D180F177AFD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SG"/>
        </a:p>
      </dgm:t>
    </dgm:pt>
    <dgm:pt modelId="{541899E2-89F5-4342-839B-D81551BBC73B}">
      <dgm:prSet custT="1"/>
      <dgm:spPr/>
      <dgm:t>
        <a:bodyPr/>
        <a:lstStyle/>
        <a:p>
          <a:r>
            <a:rPr lang="en-SG" sz="4400">
              <a:solidFill>
                <a:schemeClr val="bg1"/>
              </a:solidFill>
              <a:latin typeface="+mj-lt"/>
            </a:rPr>
            <a:t>Agriculture Trade Network</a:t>
          </a:r>
        </a:p>
      </dgm:t>
    </dgm:pt>
    <dgm:pt modelId="{F9807E3F-99B4-436A-88F9-364F87ECDE06}" type="parTrans" cxnId="{7FB9C21A-DD66-466B-B640-EFB30C475C6B}">
      <dgm:prSet/>
      <dgm:spPr/>
      <dgm:t>
        <a:bodyPr/>
        <a:lstStyle/>
        <a:p>
          <a:endParaRPr lang="en-SG"/>
        </a:p>
      </dgm:t>
    </dgm:pt>
    <dgm:pt modelId="{65DB98FB-6308-48AB-A239-91459EE2F487}" type="sibTrans" cxnId="{7FB9C21A-DD66-466B-B640-EFB30C475C6B}">
      <dgm:prSet/>
      <dgm:spPr>
        <a:blipFill rotWithShape="1">
          <a:blip xmlns:r="http://schemas.openxmlformats.org/officeDocument/2006/relationships" r:embed="rId1"/>
          <a:srcRect/>
          <a:stretch>
            <a:fillRect l="-11000" r="-11000"/>
          </a:stretch>
        </a:blipFill>
      </dgm:spPr>
      <dgm:t>
        <a:bodyPr/>
        <a:lstStyle/>
        <a:p>
          <a:endParaRPr lang="en-SG"/>
        </a:p>
      </dgm:t>
    </dgm:pt>
    <dgm:pt modelId="{B32BCF69-92EF-4D12-B0D7-83D7D3449011}">
      <dgm:prSet phldrT="[Text]" custT="1"/>
      <dgm:spPr/>
      <dgm:t>
        <a:bodyPr/>
        <a:lstStyle/>
        <a:p>
          <a:r>
            <a:rPr lang="en-SG" sz="2400"/>
            <a:t>Asia Pacific Cluster: </a:t>
          </a:r>
          <a:r>
            <a:rPr lang="en-SG" sz="1400"/>
            <a:t>China, USA are major traders. OPEC and Japan etc are only </a:t>
          </a:r>
          <a:r>
            <a:rPr lang="en-SG" sz="1400" err="1"/>
            <a:t>inporters</a:t>
          </a:r>
          <a:endParaRPr lang="en-SG" sz="1400"/>
        </a:p>
      </dgm:t>
    </dgm:pt>
    <dgm:pt modelId="{CFCD49D0-9191-425F-9CA1-A9C25667BBF4}" type="parTrans" cxnId="{4CD7EE71-7CE7-4C8D-954F-655ED09053A4}">
      <dgm:prSet/>
      <dgm:spPr/>
      <dgm:t>
        <a:bodyPr/>
        <a:lstStyle/>
        <a:p>
          <a:endParaRPr lang="en-SG"/>
        </a:p>
      </dgm:t>
    </dgm:pt>
    <dgm:pt modelId="{DC779E94-6D4A-4FC4-B5D8-43FA7BB8270F}" type="sibTrans" cxnId="{4CD7EE71-7CE7-4C8D-954F-655ED09053A4}">
      <dgm:prSet/>
      <dgm:spPr>
        <a:blipFill rotWithShape="1">
          <a:blip xmlns:r="http://schemas.openxmlformats.org/officeDocument/2006/relationships" r:embed="rId2"/>
          <a:srcRect/>
          <a:stretch>
            <a:fillRect l="-11000" r="-11000"/>
          </a:stretch>
        </a:blipFill>
      </dgm:spPr>
      <dgm:t>
        <a:bodyPr/>
        <a:lstStyle/>
        <a:p>
          <a:endParaRPr lang="en-SG"/>
        </a:p>
      </dgm:t>
    </dgm:pt>
    <dgm:pt modelId="{72AB2E09-E42C-460A-AE56-E5BDAA8A1D5D}">
      <dgm:prSet phldrT="[Text]" custT="1"/>
      <dgm:spPr/>
      <dgm:t>
        <a:bodyPr/>
        <a:lstStyle/>
        <a:p>
          <a:r>
            <a:rPr lang="en-SG" sz="2400"/>
            <a:t>South Asian Cluster:</a:t>
          </a:r>
          <a:r>
            <a:rPr lang="en-SG" sz="1400"/>
            <a:t> </a:t>
          </a:r>
          <a:br>
            <a:rPr lang="en-SG" sz="1400">
              <a:solidFill>
                <a:srgbClr val="010000"/>
              </a:solidFill>
            </a:rPr>
          </a:br>
          <a:r>
            <a:rPr lang="en-SG" sz="1400"/>
            <a:t>India and Bangladesh are major exports and Gulf region</a:t>
          </a:r>
          <a:r>
            <a:rPr lang="en-US" sz="1400"/>
            <a:t> </a:t>
          </a:r>
          <a:r>
            <a:rPr lang="en-SG" sz="1400"/>
            <a:t> are major importers</a:t>
          </a:r>
        </a:p>
      </dgm:t>
    </dgm:pt>
    <dgm:pt modelId="{33AA9191-76E6-4859-8F19-CFDCB09DA9F1}" type="parTrans" cxnId="{7F65C339-61C6-4F01-9FCA-25F8FC278451}">
      <dgm:prSet/>
      <dgm:spPr/>
      <dgm:t>
        <a:bodyPr/>
        <a:lstStyle/>
        <a:p>
          <a:endParaRPr lang="en-SG"/>
        </a:p>
      </dgm:t>
    </dgm:pt>
    <dgm:pt modelId="{C9B39FC4-03AD-4BBE-A449-587AC24ADF91}" type="sibTrans" cxnId="{7F65C339-61C6-4F01-9FCA-25F8FC278451}">
      <dgm:prSet/>
      <dgm:spPr>
        <a:blipFill rotWithShape="1">
          <a:blip xmlns:r="http://schemas.openxmlformats.org/officeDocument/2006/relationships" r:embed="rId3"/>
          <a:srcRect/>
          <a:stretch>
            <a:fillRect l="-4000" r="-4000"/>
          </a:stretch>
        </a:blipFill>
      </dgm:spPr>
      <dgm:t>
        <a:bodyPr/>
        <a:lstStyle/>
        <a:p>
          <a:endParaRPr lang="en-SG"/>
        </a:p>
      </dgm:t>
    </dgm:pt>
    <dgm:pt modelId="{516B5772-5EA4-44ED-AE60-F47868AF316E}">
      <dgm:prSet custT="1"/>
      <dgm:spPr>
        <a:solidFill>
          <a:schemeClr val="bg1"/>
        </a:solidFill>
      </dgm:spPr>
      <dgm:t>
        <a:bodyPr/>
        <a:lstStyle/>
        <a:p>
          <a:pPr>
            <a:spcAft>
              <a:spcPts val="0"/>
            </a:spcAft>
          </a:pPr>
          <a:r>
            <a:rPr lang="en-SG" sz="2400"/>
            <a:t>European Cluster:</a:t>
          </a:r>
        </a:p>
        <a:p>
          <a:pPr>
            <a:spcAft>
              <a:spcPct val="35000"/>
            </a:spcAft>
          </a:pPr>
          <a:r>
            <a:rPr lang="en-SG" sz="1400"/>
            <a:t>Germany ,Netherlands &amp; France are major traders</a:t>
          </a:r>
        </a:p>
      </dgm:t>
    </dgm:pt>
    <dgm:pt modelId="{89811D40-BCDC-49EF-9F59-E89033877673}" type="parTrans" cxnId="{49271977-76AC-495B-A2C9-9288F19E8D61}">
      <dgm:prSet/>
      <dgm:spPr/>
      <dgm:t>
        <a:bodyPr/>
        <a:lstStyle/>
        <a:p>
          <a:endParaRPr lang="en-SG"/>
        </a:p>
      </dgm:t>
    </dgm:pt>
    <dgm:pt modelId="{E0981E95-97D6-49A8-96DB-51DE6DA424AC}" type="sibTrans" cxnId="{49271977-76AC-495B-A2C9-9288F19E8D61}">
      <dgm:prSet/>
      <dgm:spPr>
        <a:blipFill rotWithShape="1">
          <a:blip xmlns:r="http://schemas.openxmlformats.org/officeDocument/2006/relationships" r:embed="rId4"/>
          <a:srcRect/>
          <a:stretch>
            <a:fillRect t="-5000" b="-5000"/>
          </a:stretch>
        </a:blipFill>
      </dgm:spPr>
      <dgm:t>
        <a:bodyPr/>
        <a:lstStyle/>
        <a:p>
          <a:endParaRPr lang="en-SG"/>
        </a:p>
      </dgm:t>
    </dgm:pt>
    <dgm:pt modelId="{0475F9DF-0A9F-4D11-B4C5-1630AB703445}" type="pres">
      <dgm:prSet presAssocID="{578E02A4-97AE-4DC8-AFB7-D180F177AFD2}" presName="Name0" presStyleCnt="0">
        <dgm:presLayoutVars>
          <dgm:chMax val="7"/>
          <dgm:chPref val="7"/>
          <dgm:dir/>
        </dgm:presLayoutVars>
      </dgm:prSet>
      <dgm:spPr/>
    </dgm:pt>
    <dgm:pt modelId="{E761B618-7D23-4B1E-A9DB-EE6D229514C7}" type="pres">
      <dgm:prSet presAssocID="{578E02A4-97AE-4DC8-AFB7-D180F177AFD2}" presName="Name1" presStyleCnt="0"/>
      <dgm:spPr/>
    </dgm:pt>
    <dgm:pt modelId="{6AFADCAC-06BA-408E-8F7E-479976F9420A}" type="pres">
      <dgm:prSet presAssocID="{65DB98FB-6308-48AB-A239-91459EE2F487}" presName="picture_1" presStyleCnt="0"/>
      <dgm:spPr/>
    </dgm:pt>
    <dgm:pt modelId="{701D3798-3FA8-49CD-AC5B-236BFBE24374}" type="pres">
      <dgm:prSet presAssocID="{65DB98FB-6308-48AB-A239-91459EE2F487}" presName="pictureRepeatNode" presStyleLbl="alignImgPlace1" presStyleIdx="0" presStyleCnt="4" custScaleX="87094" custScaleY="84593" custLinFactNeighborX="-17379" custLinFactNeighborY="217"/>
      <dgm:spPr/>
    </dgm:pt>
    <dgm:pt modelId="{F96ECE17-158D-4760-9C3C-DCC5445D6932}" type="pres">
      <dgm:prSet presAssocID="{541899E2-89F5-4342-839B-D81551BBC73B}" presName="text_1" presStyleLbl="node1" presStyleIdx="0" presStyleCnt="0" custScaleX="203307" custScaleY="48203" custLinFactY="-162038" custLinFactNeighborX="17351" custLinFactNeighborY="-200000">
        <dgm:presLayoutVars>
          <dgm:bulletEnabled val="1"/>
        </dgm:presLayoutVars>
      </dgm:prSet>
      <dgm:spPr/>
    </dgm:pt>
    <dgm:pt modelId="{9631AC7C-BFB5-4D7B-A637-DC93C13F86EC}" type="pres">
      <dgm:prSet presAssocID="{E0981E95-97D6-49A8-96DB-51DE6DA424AC}" presName="picture_2" presStyleCnt="0"/>
      <dgm:spPr/>
    </dgm:pt>
    <dgm:pt modelId="{F39E1FDB-600C-4132-A30B-5D2CDD2FFE52}" type="pres">
      <dgm:prSet presAssocID="{E0981E95-97D6-49A8-96DB-51DE6DA424AC}" presName="pictureRepeatNode" presStyleLbl="alignImgPlace1" presStyleIdx="1" presStyleCnt="4" custScaleX="193837" custScaleY="117641" custLinFactY="100000" custLinFactNeighborX="10462" custLinFactNeighborY="136767"/>
      <dgm:spPr>
        <a:prstGeom prst="rect">
          <a:avLst/>
        </a:prstGeom>
      </dgm:spPr>
    </dgm:pt>
    <dgm:pt modelId="{D6D733A8-2514-4407-BCDA-A9A4272EE23A}" type="pres">
      <dgm:prSet presAssocID="{516B5772-5EA4-44ED-AE60-F47868AF316E}" presName="line_2" presStyleLbl="parChTrans1D1" presStyleIdx="0" presStyleCnt="3"/>
      <dgm:spPr/>
    </dgm:pt>
    <dgm:pt modelId="{810908C5-CD68-4FE1-AA77-6603FE137303}" type="pres">
      <dgm:prSet presAssocID="{516B5772-5EA4-44ED-AE60-F47868AF316E}" presName="textparent_2" presStyleLbl="node1" presStyleIdx="0" presStyleCnt="0"/>
      <dgm:spPr/>
    </dgm:pt>
    <dgm:pt modelId="{59B25596-D0AF-412E-A938-B5C3E9DD23EB}" type="pres">
      <dgm:prSet presAssocID="{516B5772-5EA4-44ED-AE60-F47868AF316E}" presName="text_2" presStyleLbl="revTx" presStyleIdx="0" presStyleCnt="3" custScaleX="2000000" custScaleY="63333" custLinFactX="-2125882" custLinFactY="100000" custLinFactNeighborX="-2200000" custLinFactNeighborY="168895">
        <dgm:presLayoutVars>
          <dgm:bulletEnabled val="1"/>
        </dgm:presLayoutVars>
      </dgm:prSet>
      <dgm:spPr>
        <a:prstGeom prst="rect">
          <a:avLst/>
        </a:prstGeom>
      </dgm:spPr>
    </dgm:pt>
    <dgm:pt modelId="{809A0C8E-BA2A-4C74-9FDA-6790E030EFD0}" type="pres">
      <dgm:prSet presAssocID="{DC779E94-6D4A-4FC4-B5D8-43FA7BB8270F}" presName="picture_3" presStyleCnt="0"/>
      <dgm:spPr/>
    </dgm:pt>
    <dgm:pt modelId="{474C9D8C-5554-4D33-AB67-32FB4058F60C}" type="pres">
      <dgm:prSet presAssocID="{DC779E94-6D4A-4FC4-B5D8-43FA7BB8270F}" presName="pictureRepeatNode" presStyleLbl="alignImgPlace1" presStyleIdx="2" presStyleCnt="4" custScaleX="171379" custScaleY="135589" custLinFactNeighborX="70360" custLinFactNeighborY="-4185"/>
      <dgm:spPr>
        <a:prstGeom prst="rect">
          <a:avLst/>
        </a:prstGeom>
      </dgm:spPr>
    </dgm:pt>
    <dgm:pt modelId="{9024136B-C5BB-4F71-8FC5-409162F5B294}" type="pres">
      <dgm:prSet presAssocID="{B32BCF69-92EF-4D12-B0D7-83D7D3449011}" presName="line_3" presStyleLbl="parChTrans1D1" presStyleIdx="1" presStyleCnt="3"/>
      <dgm:spPr/>
    </dgm:pt>
    <dgm:pt modelId="{42138A24-5A18-4023-ABEA-3F4B0BCAB55F}" type="pres">
      <dgm:prSet presAssocID="{B32BCF69-92EF-4D12-B0D7-83D7D3449011}" presName="textparent_3" presStyleLbl="node1" presStyleIdx="0" presStyleCnt="0"/>
      <dgm:spPr/>
    </dgm:pt>
    <dgm:pt modelId="{5DC6C925-2842-46FB-A8C4-E46F2D324962}" type="pres">
      <dgm:prSet presAssocID="{B32BCF69-92EF-4D12-B0D7-83D7D3449011}" presName="text_3" presStyleLbl="revTx" presStyleIdx="1" presStyleCnt="3" custScaleX="288240" custLinFactX="-200000" custLinFactNeighborX="-220514" custLinFactNeighborY="25282">
        <dgm:presLayoutVars>
          <dgm:bulletEnabled val="1"/>
        </dgm:presLayoutVars>
      </dgm:prSet>
      <dgm:spPr/>
    </dgm:pt>
    <dgm:pt modelId="{818BCBDF-1CA5-439B-B348-C7889C9FE528}" type="pres">
      <dgm:prSet presAssocID="{C9B39FC4-03AD-4BBE-A449-587AC24ADF91}" presName="picture_4" presStyleCnt="0"/>
      <dgm:spPr/>
    </dgm:pt>
    <dgm:pt modelId="{29BEF939-4276-47F5-A36D-68754A78B605}" type="pres">
      <dgm:prSet presAssocID="{C9B39FC4-03AD-4BBE-A449-587AC24ADF91}" presName="pictureRepeatNode" presStyleLbl="alignImgPlace1" presStyleIdx="3" presStyleCnt="4" custScaleX="165280" custScaleY="125858" custLinFactY="-100000" custLinFactNeighborX="24417" custLinFactNeighborY="-143177"/>
      <dgm:spPr>
        <a:prstGeom prst="rect">
          <a:avLst/>
        </a:prstGeom>
      </dgm:spPr>
    </dgm:pt>
    <dgm:pt modelId="{6DA5599F-69EA-4E5B-A2CF-DB694FBDDBDA}" type="pres">
      <dgm:prSet presAssocID="{72AB2E09-E42C-460A-AE56-E5BDAA8A1D5D}" presName="line_4" presStyleLbl="parChTrans1D1" presStyleIdx="2" presStyleCnt="3"/>
      <dgm:spPr/>
    </dgm:pt>
    <dgm:pt modelId="{6FBA91E7-7495-4EBB-8507-66257AFC253E}" type="pres">
      <dgm:prSet presAssocID="{72AB2E09-E42C-460A-AE56-E5BDAA8A1D5D}" presName="textparent_4" presStyleLbl="node1" presStyleIdx="0" presStyleCnt="0"/>
      <dgm:spPr/>
    </dgm:pt>
    <dgm:pt modelId="{A7B45E38-0EFA-4B9B-8F35-85ADCFB1C8E4}" type="pres">
      <dgm:prSet presAssocID="{72AB2E09-E42C-460A-AE56-E5BDAA8A1D5D}" presName="text_4" presStyleLbl="revTx" presStyleIdx="2" presStyleCnt="3" custScaleX="242427" custLinFactX="-200000" custLinFactY="-93643" custLinFactNeighborX="-259838" custLinFactNeighborY="-100000">
        <dgm:presLayoutVars>
          <dgm:bulletEnabled val="1"/>
        </dgm:presLayoutVars>
      </dgm:prSet>
      <dgm:spPr/>
    </dgm:pt>
  </dgm:ptLst>
  <dgm:cxnLst>
    <dgm:cxn modelId="{E6C62400-8267-4CE4-89F1-5624CB5DA5E4}" type="presOf" srcId="{DC779E94-6D4A-4FC4-B5D8-43FA7BB8270F}" destId="{474C9D8C-5554-4D33-AB67-32FB4058F60C}" srcOrd="0" destOrd="0" presId="urn:microsoft.com/office/officeart/2008/layout/CircularPictureCallout"/>
    <dgm:cxn modelId="{A360CC18-0CCD-44D5-B23D-20EF9C75FDC3}" type="presOf" srcId="{578E02A4-97AE-4DC8-AFB7-D180F177AFD2}" destId="{0475F9DF-0A9F-4D11-B4C5-1630AB703445}" srcOrd="0" destOrd="0" presId="urn:microsoft.com/office/officeart/2008/layout/CircularPictureCallout"/>
    <dgm:cxn modelId="{7FB9C21A-DD66-466B-B640-EFB30C475C6B}" srcId="{578E02A4-97AE-4DC8-AFB7-D180F177AFD2}" destId="{541899E2-89F5-4342-839B-D81551BBC73B}" srcOrd="0" destOrd="0" parTransId="{F9807E3F-99B4-436A-88F9-364F87ECDE06}" sibTransId="{65DB98FB-6308-48AB-A239-91459EE2F487}"/>
    <dgm:cxn modelId="{7F65C339-61C6-4F01-9FCA-25F8FC278451}" srcId="{578E02A4-97AE-4DC8-AFB7-D180F177AFD2}" destId="{72AB2E09-E42C-460A-AE56-E5BDAA8A1D5D}" srcOrd="3" destOrd="0" parTransId="{33AA9191-76E6-4859-8F19-CFDCB09DA9F1}" sibTransId="{C9B39FC4-03AD-4BBE-A449-587AC24ADF91}"/>
    <dgm:cxn modelId="{F0184D4C-A761-4E2D-8E19-4E74794751C0}" type="presOf" srcId="{541899E2-89F5-4342-839B-D81551BBC73B}" destId="{F96ECE17-158D-4760-9C3C-DCC5445D6932}" srcOrd="0" destOrd="0" presId="urn:microsoft.com/office/officeart/2008/layout/CircularPictureCallout"/>
    <dgm:cxn modelId="{E4EC774E-A882-4AC6-9447-6CA1C6F5706E}" type="presOf" srcId="{65DB98FB-6308-48AB-A239-91459EE2F487}" destId="{701D3798-3FA8-49CD-AC5B-236BFBE24374}" srcOrd="0" destOrd="0" presId="urn:microsoft.com/office/officeart/2008/layout/CircularPictureCallout"/>
    <dgm:cxn modelId="{4CD7EE71-7CE7-4C8D-954F-655ED09053A4}" srcId="{578E02A4-97AE-4DC8-AFB7-D180F177AFD2}" destId="{B32BCF69-92EF-4D12-B0D7-83D7D3449011}" srcOrd="2" destOrd="0" parTransId="{CFCD49D0-9191-425F-9CA1-A9C25667BBF4}" sibTransId="{DC779E94-6D4A-4FC4-B5D8-43FA7BB8270F}"/>
    <dgm:cxn modelId="{49271977-76AC-495B-A2C9-9288F19E8D61}" srcId="{578E02A4-97AE-4DC8-AFB7-D180F177AFD2}" destId="{516B5772-5EA4-44ED-AE60-F47868AF316E}" srcOrd="1" destOrd="0" parTransId="{89811D40-BCDC-49EF-9F59-E89033877673}" sibTransId="{E0981E95-97D6-49A8-96DB-51DE6DA424AC}"/>
    <dgm:cxn modelId="{6249A57C-8674-4074-A225-9C6F5CC63EDB}" type="presOf" srcId="{B32BCF69-92EF-4D12-B0D7-83D7D3449011}" destId="{5DC6C925-2842-46FB-A8C4-E46F2D324962}" srcOrd="0" destOrd="0" presId="urn:microsoft.com/office/officeart/2008/layout/CircularPictureCallout"/>
    <dgm:cxn modelId="{2E1E4490-8FBC-4D23-8123-958C8B633A43}" type="presOf" srcId="{E0981E95-97D6-49A8-96DB-51DE6DA424AC}" destId="{F39E1FDB-600C-4132-A30B-5D2CDD2FFE52}" srcOrd="0" destOrd="0" presId="urn:microsoft.com/office/officeart/2008/layout/CircularPictureCallout"/>
    <dgm:cxn modelId="{9D635498-4AC7-4139-B190-49ACEDE0AE3D}" type="presOf" srcId="{72AB2E09-E42C-460A-AE56-E5BDAA8A1D5D}" destId="{A7B45E38-0EFA-4B9B-8F35-85ADCFB1C8E4}" srcOrd="0" destOrd="0" presId="urn:microsoft.com/office/officeart/2008/layout/CircularPictureCallout"/>
    <dgm:cxn modelId="{825B84C4-7A32-4F75-BD4F-997D75A862B0}" type="presOf" srcId="{C9B39FC4-03AD-4BBE-A449-587AC24ADF91}" destId="{29BEF939-4276-47F5-A36D-68754A78B605}" srcOrd="0" destOrd="0" presId="urn:microsoft.com/office/officeart/2008/layout/CircularPictureCallout"/>
    <dgm:cxn modelId="{A4E1C1F0-AAC1-4681-A700-D4A114F0C0A8}" type="presOf" srcId="{516B5772-5EA4-44ED-AE60-F47868AF316E}" destId="{59B25596-D0AF-412E-A938-B5C3E9DD23EB}" srcOrd="0" destOrd="0" presId="urn:microsoft.com/office/officeart/2008/layout/CircularPictureCallout"/>
    <dgm:cxn modelId="{F0847B33-A337-4999-B911-543FD1343E02}" type="presParOf" srcId="{0475F9DF-0A9F-4D11-B4C5-1630AB703445}" destId="{E761B618-7D23-4B1E-A9DB-EE6D229514C7}" srcOrd="0" destOrd="0" presId="urn:microsoft.com/office/officeart/2008/layout/CircularPictureCallout"/>
    <dgm:cxn modelId="{C3C8C952-D241-4B3B-A98D-72FEB80C2EB0}" type="presParOf" srcId="{E761B618-7D23-4B1E-A9DB-EE6D229514C7}" destId="{6AFADCAC-06BA-408E-8F7E-479976F9420A}" srcOrd="0" destOrd="0" presId="urn:microsoft.com/office/officeart/2008/layout/CircularPictureCallout"/>
    <dgm:cxn modelId="{9A6115C5-4EEE-49C0-8E40-36E02A69E31E}" type="presParOf" srcId="{6AFADCAC-06BA-408E-8F7E-479976F9420A}" destId="{701D3798-3FA8-49CD-AC5B-236BFBE24374}" srcOrd="0" destOrd="0" presId="urn:microsoft.com/office/officeart/2008/layout/CircularPictureCallout"/>
    <dgm:cxn modelId="{8D1E59E4-0180-409C-B899-DFC6A6666C30}" type="presParOf" srcId="{E761B618-7D23-4B1E-A9DB-EE6D229514C7}" destId="{F96ECE17-158D-4760-9C3C-DCC5445D6932}" srcOrd="1" destOrd="0" presId="urn:microsoft.com/office/officeart/2008/layout/CircularPictureCallout"/>
    <dgm:cxn modelId="{B28DBA78-58E8-4C67-991C-5919A3DBE144}" type="presParOf" srcId="{E761B618-7D23-4B1E-A9DB-EE6D229514C7}" destId="{9631AC7C-BFB5-4D7B-A637-DC93C13F86EC}" srcOrd="2" destOrd="0" presId="urn:microsoft.com/office/officeart/2008/layout/CircularPictureCallout"/>
    <dgm:cxn modelId="{98256B75-79E1-43B8-BAA4-00D1514AA08A}" type="presParOf" srcId="{9631AC7C-BFB5-4D7B-A637-DC93C13F86EC}" destId="{F39E1FDB-600C-4132-A30B-5D2CDD2FFE52}" srcOrd="0" destOrd="0" presId="urn:microsoft.com/office/officeart/2008/layout/CircularPictureCallout"/>
    <dgm:cxn modelId="{1D6AB2A2-22DE-4D5A-B21E-03214110DD4E}" type="presParOf" srcId="{E761B618-7D23-4B1E-A9DB-EE6D229514C7}" destId="{D6D733A8-2514-4407-BCDA-A9A4272EE23A}" srcOrd="3" destOrd="0" presId="urn:microsoft.com/office/officeart/2008/layout/CircularPictureCallout"/>
    <dgm:cxn modelId="{477EDEC8-088A-46C1-A5FB-F8E4FA455F2C}" type="presParOf" srcId="{E761B618-7D23-4B1E-A9DB-EE6D229514C7}" destId="{810908C5-CD68-4FE1-AA77-6603FE137303}" srcOrd="4" destOrd="0" presId="urn:microsoft.com/office/officeart/2008/layout/CircularPictureCallout"/>
    <dgm:cxn modelId="{99405C1D-8710-446A-90F2-862C739937FE}" type="presParOf" srcId="{810908C5-CD68-4FE1-AA77-6603FE137303}" destId="{59B25596-D0AF-412E-A938-B5C3E9DD23EB}" srcOrd="0" destOrd="0" presId="urn:microsoft.com/office/officeart/2008/layout/CircularPictureCallout"/>
    <dgm:cxn modelId="{10EA50CC-18A4-4042-B288-5E0DC448E4B3}" type="presParOf" srcId="{E761B618-7D23-4B1E-A9DB-EE6D229514C7}" destId="{809A0C8E-BA2A-4C74-9FDA-6790E030EFD0}" srcOrd="5" destOrd="0" presId="urn:microsoft.com/office/officeart/2008/layout/CircularPictureCallout"/>
    <dgm:cxn modelId="{A06ECE46-4CEF-41E9-A2A8-4746DBE717D6}" type="presParOf" srcId="{809A0C8E-BA2A-4C74-9FDA-6790E030EFD0}" destId="{474C9D8C-5554-4D33-AB67-32FB4058F60C}" srcOrd="0" destOrd="0" presId="urn:microsoft.com/office/officeart/2008/layout/CircularPictureCallout"/>
    <dgm:cxn modelId="{7BD06C41-8F7D-4AC2-A8DE-D611FB331FA8}" type="presParOf" srcId="{E761B618-7D23-4B1E-A9DB-EE6D229514C7}" destId="{9024136B-C5BB-4F71-8FC5-409162F5B294}" srcOrd="6" destOrd="0" presId="urn:microsoft.com/office/officeart/2008/layout/CircularPictureCallout"/>
    <dgm:cxn modelId="{CA1FF014-49B1-4AC4-8DDE-6DD52420A681}" type="presParOf" srcId="{E761B618-7D23-4B1E-A9DB-EE6D229514C7}" destId="{42138A24-5A18-4023-ABEA-3F4B0BCAB55F}" srcOrd="7" destOrd="0" presId="urn:microsoft.com/office/officeart/2008/layout/CircularPictureCallout"/>
    <dgm:cxn modelId="{2B5DF064-63E3-4650-A51B-CD7228F69FEF}" type="presParOf" srcId="{42138A24-5A18-4023-ABEA-3F4B0BCAB55F}" destId="{5DC6C925-2842-46FB-A8C4-E46F2D324962}" srcOrd="0" destOrd="0" presId="urn:microsoft.com/office/officeart/2008/layout/CircularPictureCallout"/>
    <dgm:cxn modelId="{EBDEDB2A-BF69-4B46-9C73-A058489A3889}" type="presParOf" srcId="{E761B618-7D23-4B1E-A9DB-EE6D229514C7}" destId="{818BCBDF-1CA5-439B-B348-C7889C9FE528}" srcOrd="8" destOrd="0" presId="urn:microsoft.com/office/officeart/2008/layout/CircularPictureCallout"/>
    <dgm:cxn modelId="{67C0A5C7-DCA8-49C9-866E-55E2E3ECAE8A}" type="presParOf" srcId="{818BCBDF-1CA5-439B-B348-C7889C9FE528}" destId="{29BEF939-4276-47F5-A36D-68754A78B605}" srcOrd="0" destOrd="0" presId="urn:microsoft.com/office/officeart/2008/layout/CircularPictureCallout"/>
    <dgm:cxn modelId="{2F5D4A69-55EE-4ADD-80DA-35E05847CE30}" type="presParOf" srcId="{E761B618-7D23-4B1E-A9DB-EE6D229514C7}" destId="{6DA5599F-69EA-4E5B-A2CF-DB694FBDDBDA}" srcOrd="9" destOrd="0" presId="urn:microsoft.com/office/officeart/2008/layout/CircularPictureCallout"/>
    <dgm:cxn modelId="{911BAA18-05B1-44A8-9662-465676678B76}" type="presParOf" srcId="{E761B618-7D23-4B1E-A9DB-EE6D229514C7}" destId="{6FBA91E7-7495-4EBB-8507-66257AFC253E}" srcOrd="10" destOrd="0" presId="urn:microsoft.com/office/officeart/2008/layout/CircularPictureCallout"/>
    <dgm:cxn modelId="{C8412B97-19DF-47CB-AA4F-1F76BB2CB168}" type="presParOf" srcId="{6FBA91E7-7495-4EBB-8507-66257AFC253E}" destId="{A7B45E38-0EFA-4B9B-8F35-85ADCFB1C8E4}"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8E02A4-97AE-4DC8-AFB7-D180F177AFD2}"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n-SG"/>
        </a:p>
      </dgm:t>
    </dgm:pt>
    <dgm:pt modelId="{541899E2-89F5-4342-839B-D81551BBC73B}">
      <dgm:prSet custT="1"/>
      <dgm:spPr/>
      <dgm:t>
        <a:bodyPr/>
        <a:lstStyle/>
        <a:p>
          <a:pPr algn="ctr"/>
          <a:r>
            <a:rPr lang="en-SG" sz="4400">
              <a:solidFill>
                <a:schemeClr val="tx1"/>
              </a:solidFill>
              <a:latin typeface="+mj-lt"/>
            </a:rPr>
            <a:t>Oil Trade Network</a:t>
          </a:r>
        </a:p>
      </dgm:t>
    </dgm:pt>
    <dgm:pt modelId="{F9807E3F-99B4-436A-88F9-364F87ECDE06}" type="parTrans" cxnId="{7FB9C21A-DD66-466B-B640-EFB30C475C6B}">
      <dgm:prSet/>
      <dgm:spPr/>
      <dgm:t>
        <a:bodyPr/>
        <a:lstStyle/>
        <a:p>
          <a:endParaRPr lang="en-SG"/>
        </a:p>
      </dgm:t>
    </dgm:pt>
    <dgm:pt modelId="{65DB98FB-6308-48AB-A239-91459EE2F487}" type="sibTrans" cxnId="{7FB9C21A-DD66-466B-B640-EFB30C475C6B}">
      <dgm:prSet/>
      <dgm:spPr>
        <a:blipFill rotWithShape="1">
          <a:blip xmlns:r="http://schemas.openxmlformats.org/officeDocument/2006/relationships" r:embed="rId1"/>
          <a:srcRect/>
          <a:stretch>
            <a:fillRect l="-8000" r="-8000"/>
          </a:stretch>
        </a:blipFill>
      </dgm:spPr>
      <dgm:t>
        <a:bodyPr/>
        <a:lstStyle/>
        <a:p>
          <a:endParaRPr lang="en-SG"/>
        </a:p>
      </dgm:t>
    </dgm:pt>
    <dgm:pt modelId="{B32BCF69-92EF-4D12-B0D7-83D7D3449011}">
      <dgm:prSet phldrT="[Text]" custT="1"/>
      <dgm:spPr/>
      <dgm:t>
        <a:bodyPr/>
        <a:lstStyle/>
        <a:p>
          <a:endParaRPr lang="en-SG" sz="2400"/>
        </a:p>
      </dgm:t>
    </dgm:pt>
    <dgm:pt modelId="{CFCD49D0-9191-425F-9CA1-A9C25667BBF4}" type="parTrans" cxnId="{4CD7EE71-7CE7-4C8D-954F-655ED09053A4}">
      <dgm:prSet/>
      <dgm:spPr/>
      <dgm:t>
        <a:bodyPr/>
        <a:lstStyle/>
        <a:p>
          <a:endParaRPr lang="en-SG"/>
        </a:p>
      </dgm:t>
    </dgm:pt>
    <dgm:pt modelId="{DC779E94-6D4A-4FC4-B5D8-43FA7BB8270F}" type="sibTrans" cxnId="{4CD7EE71-7CE7-4C8D-954F-655ED09053A4}">
      <dgm:prSet/>
      <dgm:spPr>
        <a:blipFill rotWithShape="1">
          <a:blip xmlns:r="http://schemas.openxmlformats.org/officeDocument/2006/relationships" r:embed="rId2"/>
          <a:srcRect/>
          <a:stretch>
            <a:fillRect t="-13000" b="-13000"/>
          </a:stretch>
        </a:blipFill>
      </dgm:spPr>
      <dgm:t>
        <a:bodyPr/>
        <a:lstStyle/>
        <a:p>
          <a:endParaRPr lang="en-SG"/>
        </a:p>
      </dgm:t>
    </dgm:pt>
    <dgm:pt modelId="{72AB2E09-E42C-460A-AE56-E5BDAA8A1D5D}">
      <dgm:prSet phldrT="[Text]" custT="1"/>
      <dgm:spPr/>
      <dgm:t>
        <a:bodyPr/>
        <a:lstStyle/>
        <a:p>
          <a:endParaRPr lang="en-SG" sz="2400"/>
        </a:p>
      </dgm:t>
    </dgm:pt>
    <dgm:pt modelId="{33AA9191-76E6-4859-8F19-CFDCB09DA9F1}" type="parTrans" cxnId="{7F65C339-61C6-4F01-9FCA-25F8FC278451}">
      <dgm:prSet/>
      <dgm:spPr/>
      <dgm:t>
        <a:bodyPr/>
        <a:lstStyle/>
        <a:p>
          <a:endParaRPr lang="en-SG"/>
        </a:p>
      </dgm:t>
    </dgm:pt>
    <dgm:pt modelId="{C9B39FC4-03AD-4BBE-A449-587AC24ADF91}" type="sibTrans" cxnId="{7F65C339-61C6-4F01-9FCA-25F8FC278451}">
      <dgm:prSet/>
      <dgm:spPr>
        <a:blipFill rotWithShape="1">
          <a:blip xmlns:r="http://schemas.openxmlformats.org/officeDocument/2006/relationships" r:embed="rId3"/>
          <a:srcRect/>
          <a:stretch>
            <a:fillRect t="-12000" b="-12000"/>
          </a:stretch>
        </a:blipFill>
      </dgm:spPr>
      <dgm:t>
        <a:bodyPr/>
        <a:lstStyle/>
        <a:p>
          <a:endParaRPr lang="en-SG"/>
        </a:p>
      </dgm:t>
    </dgm:pt>
    <dgm:pt modelId="{516B5772-5EA4-44ED-AE60-F47868AF316E}">
      <dgm:prSet custT="1"/>
      <dgm:spPr/>
      <dgm:t>
        <a:bodyPr/>
        <a:lstStyle/>
        <a:p>
          <a:endParaRPr lang="en-SG" sz="2400"/>
        </a:p>
      </dgm:t>
    </dgm:pt>
    <dgm:pt modelId="{89811D40-BCDC-49EF-9F59-E89033877673}" type="parTrans" cxnId="{49271977-76AC-495B-A2C9-9288F19E8D61}">
      <dgm:prSet/>
      <dgm:spPr/>
      <dgm:t>
        <a:bodyPr/>
        <a:lstStyle/>
        <a:p>
          <a:endParaRPr lang="en-SG"/>
        </a:p>
      </dgm:t>
    </dgm:pt>
    <dgm:pt modelId="{E0981E95-97D6-49A8-96DB-51DE6DA424AC}" type="sibTrans" cxnId="{49271977-76AC-495B-A2C9-9288F19E8D61}">
      <dgm:prSet/>
      <dgm:spPr>
        <a:blipFill rotWithShape="1">
          <a:blip xmlns:r="http://schemas.openxmlformats.org/officeDocument/2006/relationships" r:embed="rId4"/>
          <a:srcRect/>
          <a:stretch>
            <a:fillRect l="-1000" r="-1000"/>
          </a:stretch>
        </a:blipFill>
      </dgm:spPr>
      <dgm:t>
        <a:bodyPr/>
        <a:lstStyle/>
        <a:p>
          <a:endParaRPr lang="en-SG"/>
        </a:p>
      </dgm:t>
    </dgm:pt>
    <dgm:pt modelId="{0475F9DF-0A9F-4D11-B4C5-1630AB703445}" type="pres">
      <dgm:prSet presAssocID="{578E02A4-97AE-4DC8-AFB7-D180F177AFD2}" presName="Name0" presStyleCnt="0">
        <dgm:presLayoutVars>
          <dgm:chMax val="7"/>
          <dgm:chPref val="7"/>
          <dgm:dir/>
        </dgm:presLayoutVars>
      </dgm:prSet>
      <dgm:spPr/>
    </dgm:pt>
    <dgm:pt modelId="{E761B618-7D23-4B1E-A9DB-EE6D229514C7}" type="pres">
      <dgm:prSet presAssocID="{578E02A4-97AE-4DC8-AFB7-D180F177AFD2}" presName="Name1" presStyleCnt="0"/>
      <dgm:spPr/>
    </dgm:pt>
    <dgm:pt modelId="{6AFADCAC-06BA-408E-8F7E-479976F9420A}" type="pres">
      <dgm:prSet presAssocID="{65DB98FB-6308-48AB-A239-91459EE2F487}" presName="picture_1" presStyleCnt="0"/>
      <dgm:spPr/>
    </dgm:pt>
    <dgm:pt modelId="{701D3798-3FA8-49CD-AC5B-236BFBE24374}" type="pres">
      <dgm:prSet presAssocID="{65DB98FB-6308-48AB-A239-91459EE2F487}" presName="pictureRepeatNode" presStyleLbl="alignImgPlace1" presStyleIdx="0" presStyleCnt="4" custScaleX="87094" custScaleY="84593" custLinFactNeighborX="-30029" custLinFactNeighborY="4810"/>
      <dgm:spPr>
        <a:prstGeom prst="rect">
          <a:avLst/>
        </a:prstGeom>
      </dgm:spPr>
    </dgm:pt>
    <dgm:pt modelId="{F96ECE17-158D-4760-9C3C-DCC5445D6932}" type="pres">
      <dgm:prSet presAssocID="{541899E2-89F5-4342-839B-D81551BBC73B}" presName="text_1" presStyleLbl="node1" presStyleIdx="0" presStyleCnt="0" custScaleX="132548" custScaleY="48203" custLinFactY="-174901" custLinFactNeighborX="-16686" custLinFactNeighborY="-200000">
        <dgm:presLayoutVars>
          <dgm:bulletEnabled val="1"/>
        </dgm:presLayoutVars>
      </dgm:prSet>
      <dgm:spPr/>
    </dgm:pt>
    <dgm:pt modelId="{9631AC7C-BFB5-4D7B-A637-DC93C13F86EC}" type="pres">
      <dgm:prSet presAssocID="{E0981E95-97D6-49A8-96DB-51DE6DA424AC}" presName="picture_2" presStyleCnt="0"/>
      <dgm:spPr/>
    </dgm:pt>
    <dgm:pt modelId="{F39E1FDB-600C-4132-A30B-5D2CDD2FFE52}" type="pres">
      <dgm:prSet presAssocID="{E0981E95-97D6-49A8-96DB-51DE6DA424AC}" presName="pictureRepeatNode" presStyleLbl="alignImgPlace1" presStyleIdx="1" presStyleCnt="4" custScaleX="177653" custScaleY="123190" custLinFactNeighborX="65148" custLinFactNeighborY="-10441"/>
      <dgm:spPr>
        <a:prstGeom prst="rect">
          <a:avLst/>
        </a:prstGeom>
      </dgm:spPr>
    </dgm:pt>
    <dgm:pt modelId="{D6D733A8-2514-4407-BCDA-A9A4272EE23A}" type="pres">
      <dgm:prSet presAssocID="{516B5772-5EA4-44ED-AE60-F47868AF316E}" presName="line_2" presStyleLbl="parChTrans1D1" presStyleIdx="0" presStyleCnt="3"/>
      <dgm:spPr/>
    </dgm:pt>
    <dgm:pt modelId="{810908C5-CD68-4FE1-AA77-6603FE137303}" type="pres">
      <dgm:prSet presAssocID="{516B5772-5EA4-44ED-AE60-F47868AF316E}" presName="textparent_2" presStyleLbl="node1" presStyleIdx="0" presStyleCnt="0"/>
      <dgm:spPr/>
    </dgm:pt>
    <dgm:pt modelId="{59B25596-D0AF-412E-A938-B5C3E9DD23EB}" type="pres">
      <dgm:prSet presAssocID="{516B5772-5EA4-44ED-AE60-F47868AF316E}" presName="text_2" presStyleLbl="revTx" presStyleIdx="0" presStyleCnt="3" custScaleX="607415" custLinFactX="-800000" custLinFactY="100000" custLinFactNeighborX="-894664" custLinFactNeighborY="147913">
        <dgm:presLayoutVars>
          <dgm:bulletEnabled val="1"/>
        </dgm:presLayoutVars>
      </dgm:prSet>
      <dgm:spPr/>
    </dgm:pt>
    <dgm:pt modelId="{809A0C8E-BA2A-4C74-9FDA-6790E030EFD0}" type="pres">
      <dgm:prSet presAssocID="{DC779E94-6D4A-4FC4-B5D8-43FA7BB8270F}" presName="picture_3" presStyleCnt="0"/>
      <dgm:spPr/>
    </dgm:pt>
    <dgm:pt modelId="{474C9D8C-5554-4D33-AB67-32FB4058F60C}" type="pres">
      <dgm:prSet presAssocID="{DC779E94-6D4A-4FC4-B5D8-43FA7BB8270F}" presName="pictureRepeatNode" presStyleLbl="alignImgPlace1" presStyleIdx="2" presStyleCnt="4" custScaleX="194097" custScaleY="145384" custLinFactX="4926" custLinFactNeighborX="100000" custLinFactNeighborY="4724"/>
      <dgm:spPr>
        <a:prstGeom prst="rect">
          <a:avLst/>
        </a:prstGeom>
      </dgm:spPr>
    </dgm:pt>
    <dgm:pt modelId="{9024136B-C5BB-4F71-8FC5-409162F5B294}" type="pres">
      <dgm:prSet presAssocID="{B32BCF69-92EF-4D12-B0D7-83D7D3449011}" presName="line_3" presStyleLbl="parChTrans1D1" presStyleIdx="1" presStyleCnt="3"/>
      <dgm:spPr/>
    </dgm:pt>
    <dgm:pt modelId="{42138A24-5A18-4023-ABEA-3F4B0BCAB55F}" type="pres">
      <dgm:prSet presAssocID="{B32BCF69-92EF-4D12-B0D7-83D7D3449011}" presName="textparent_3" presStyleLbl="node1" presStyleIdx="0" presStyleCnt="0"/>
      <dgm:spPr/>
    </dgm:pt>
    <dgm:pt modelId="{5DC6C925-2842-46FB-A8C4-E46F2D324962}" type="pres">
      <dgm:prSet presAssocID="{B32BCF69-92EF-4D12-B0D7-83D7D3449011}" presName="text_3" presStyleLbl="revTx" presStyleIdx="1" presStyleCnt="3" custScaleX="288240" custLinFactX="-200000" custLinFactNeighborX="-217990" custLinFactNeighborY="8139">
        <dgm:presLayoutVars>
          <dgm:bulletEnabled val="1"/>
        </dgm:presLayoutVars>
      </dgm:prSet>
      <dgm:spPr/>
    </dgm:pt>
    <dgm:pt modelId="{818BCBDF-1CA5-439B-B348-C7889C9FE528}" type="pres">
      <dgm:prSet presAssocID="{C9B39FC4-03AD-4BBE-A449-587AC24ADF91}" presName="picture_4" presStyleCnt="0"/>
      <dgm:spPr/>
    </dgm:pt>
    <dgm:pt modelId="{29BEF939-4276-47F5-A36D-68754A78B605}" type="pres">
      <dgm:prSet presAssocID="{C9B39FC4-03AD-4BBE-A449-587AC24ADF91}" presName="pictureRepeatNode" presStyleLbl="alignImgPlace1" presStyleIdx="3" presStyleCnt="4" custScaleX="168762" custScaleY="111686" custLinFactNeighborX="67673" custLinFactNeighborY="12719"/>
      <dgm:spPr>
        <a:prstGeom prst="rect">
          <a:avLst/>
        </a:prstGeom>
      </dgm:spPr>
    </dgm:pt>
    <dgm:pt modelId="{6DA5599F-69EA-4E5B-A2CF-DB694FBDDBDA}" type="pres">
      <dgm:prSet presAssocID="{72AB2E09-E42C-460A-AE56-E5BDAA8A1D5D}" presName="line_4" presStyleLbl="parChTrans1D1" presStyleIdx="2" presStyleCnt="3"/>
      <dgm:spPr/>
    </dgm:pt>
    <dgm:pt modelId="{6FBA91E7-7495-4EBB-8507-66257AFC253E}" type="pres">
      <dgm:prSet presAssocID="{72AB2E09-E42C-460A-AE56-E5BDAA8A1D5D}" presName="textparent_4" presStyleLbl="node1" presStyleIdx="0" presStyleCnt="0"/>
      <dgm:spPr/>
    </dgm:pt>
    <dgm:pt modelId="{A7B45E38-0EFA-4B9B-8F35-85ADCFB1C8E4}" type="pres">
      <dgm:prSet presAssocID="{72AB2E09-E42C-460A-AE56-E5BDAA8A1D5D}" presName="text_4" presStyleLbl="revTx" presStyleIdx="2" presStyleCnt="3" custScaleX="242427" custLinFactX="-262940" custLinFactY="-100000" custLinFactNeighborX="-300000" custLinFactNeighborY="-106977">
        <dgm:presLayoutVars>
          <dgm:bulletEnabled val="1"/>
        </dgm:presLayoutVars>
      </dgm:prSet>
      <dgm:spPr/>
    </dgm:pt>
  </dgm:ptLst>
  <dgm:cxnLst>
    <dgm:cxn modelId="{E6C62400-8267-4CE4-89F1-5624CB5DA5E4}" type="presOf" srcId="{DC779E94-6D4A-4FC4-B5D8-43FA7BB8270F}" destId="{474C9D8C-5554-4D33-AB67-32FB4058F60C}" srcOrd="0" destOrd="0" presId="urn:microsoft.com/office/officeart/2008/layout/CircularPictureCallout"/>
    <dgm:cxn modelId="{A360CC18-0CCD-44D5-B23D-20EF9C75FDC3}" type="presOf" srcId="{578E02A4-97AE-4DC8-AFB7-D180F177AFD2}" destId="{0475F9DF-0A9F-4D11-B4C5-1630AB703445}" srcOrd="0" destOrd="0" presId="urn:microsoft.com/office/officeart/2008/layout/CircularPictureCallout"/>
    <dgm:cxn modelId="{7FB9C21A-DD66-466B-B640-EFB30C475C6B}" srcId="{578E02A4-97AE-4DC8-AFB7-D180F177AFD2}" destId="{541899E2-89F5-4342-839B-D81551BBC73B}" srcOrd="0" destOrd="0" parTransId="{F9807E3F-99B4-436A-88F9-364F87ECDE06}" sibTransId="{65DB98FB-6308-48AB-A239-91459EE2F487}"/>
    <dgm:cxn modelId="{7F65C339-61C6-4F01-9FCA-25F8FC278451}" srcId="{578E02A4-97AE-4DC8-AFB7-D180F177AFD2}" destId="{72AB2E09-E42C-460A-AE56-E5BDAA8A1D5D}" srcOrd="3" destOrd="0" parTransId="{33AA9191-76E6-4859-8F19-CFDCB09DA9F1}" sibTransId="{C9B39FC4-03AD-4BBE-A449-587AC24ADF91}"/>
    <dgm:cxn modelId="{F0184D4C-A761-4E2D-8E19-4E74794751C0}" type="presOf" srcId="{541899E2-89F5-4342-839B-D81551BBC73B}" destId="{F96ECE17-158D-4760-9C3C-DCC5445D6932}" srcOrd="0" destOrd="0" presId="urn:microsoft.com/office/officeart/2008/layout/CircularPictureCallout"/>
    <dgm:cxn modelId="{E4EC774E-A882-4AC6-9447-6CA1C6F5706E}" type="presOf" srcId="{65DB98FB-6308-48AB-A239-91459EE2F487}" destId="{701D3798-3FA8-49CD-AC5B-236BFBE24374}" srcOrd="0" destOrd="0" presId="urn:microsoft.com/office/officeart/2008/layout/CircularPictureCallout"/>
    <dgm:cxn modelId="{4CD7EE71-7CE7-4C8D-954F-655ED09053A4}" srcId="{578E02A4-97AE-4DC8-AFB7-D180F177AFD2}" destId="{B32BCF69-92EF-4D12-B0D7-83D7D3449011}" srcOrd="2" destOrd="0" parTransId="{CFCD49D0-9191-425F-9CA1-A9C25667BBF4}" sibTransId="{DC779E94-6D4A-4FC4-B5D8-43FA7BB8270F}"/>
    <dgm:cxn modelId="{49271977-76AC-495B-A2C9-9288F19E8D61}" srcId="{578E02A4-97AE-4DC8-AFB7-D180F177AFD2}" destId="{516B5772-5EA4-44ED-AE60-F47868AF316E}" srcOrd="1" destOrd="0" parTransId="{89811D40-BCDC-49EF-9F59-E89033877673}" sibTransId="{E0981E95-97D6-49A8-96DB-51DE6DA424AC}"/>
    <dgm:cxn modelId="{6249A57C-8674-4074-A225-9C6F5CC63EDB}" type="presOf" srcId="{B32BCF69-92EF-4D12-B0D7-83D7D3449011}" destId="{5DC6C925-2842-46FB-A8C4-E46F2D324962}" srcOrd="0" destOrd="0" presId="urn:microsoft.com/office/officeart/2008/layout/CircularPictureCallout"/>
    <dgm:cxn modelId="{2E1E4490-8FBC-4D23-8123-958C8B633A43}" type="presOf" srcId="{E0981E95-97D6-49A8-96DB-51DE6DA424AC}" destId="{F39E1FDB-600C-4132-A30B-5D2CDD2FFE52}" srcOrd="0" destOrd="0" presId="urn:microsoft.com/office/officeart/2008/layout/CircularPictureCallout"/>
    <dgm:cxn modelId="{9D635498-4AC7-4139-B190-49ACEDE0AE3D}" type="presOf" srcId="{72AB2E09-E42C-460A-AE56-E5BDAA8A1D5D}" destId="{A7B45E38-0EFA-4B9B-8F35-85ADCFB1C8E4}" srcOrd="0" destOrd="0" presId="urn:microsoft.com/office/officeart/2008/layout/CircularPictureCallout"/>
    <dgm:cxn modelId="{825B84C4-7A32-4F75-BD4F-997D75A862B0}" type="presOf" srcId="{C9B39FC4-03AD-4BBE-A449-587AC24ADF91}" destId="{29BEF939-4276-47F5-A36D-68754A78B605}" srcOrd="0" destOrd="0" presId="urn:microsoft.com/office/officeart/2008/layout/CircularPictureCallout"/>
    <dgm:cxn modelId="{A4E1C1F0-AAC1-4681-A700-D4A114F0C0A8}" type="presOf" srcId="{516B5772-5EA4-44ED-AE60-F47868AF316E}" destId="{59B25596-D0AF-412E-A938-B5C3E9DD23EB}" srcOrd="0" destOrd="0" presId="urn:microsoft.com/office/officeart/2008/layout/CircularPictureCallout"/>
    <dgm:cxn modelId="{F0847B33-A337-4999-B911-543FD1343E02}" type="presParOf" srcId="{0475F9DF-0A9F-4D11-B4C5-1630AB703445}" destId="{E761B618-7D23-4B1E-A9DB-EE6D229514C7}" srcOrd="0" destOrd="0" presId="urn:microsoft.com/office/officeart/2008/layout/CircularPictureCallout"/>
    <dgm:cxn modelId="{C3C8C952-D241-4B3B-A98D-72FEB80C2EB0}" type="presParOf" srcId="{E761B618-7D23-4B1E-A9DB-EE6D229514C7}" destId="{6AFADCAC-06BA-408E-8F7E-479976F9420A}" srcOrd="0" destOrd="0" presId="urn:microsoft.com/office/officeart/2008/layout/CircularPictureCallout"/>
    <dgm:cxn modelId="{9A6115C5-4EEE-49C0-8E40-36E02A69E31E}" type="presParOf" srcId="{6AFADCAC-06BA-408E-8F7E-479976F9420A}" destId="{701D3798-3FA8-49CD-AC5B-236BFBE24374}" srcOrd="0" destOrd="0" presId="urn:microsoft.com/office/officeart/2008/layout/CircularPictureCallout"/>
    <dgm:cxn modelId="{8D1E59E4-0180-409C-B899-DFC6A6666C30}" type="presParOf" srcId="{E761B618-7D23-4B1E-A9DB-EE6D229514C7}" destId="{F96ECE17-158D-4760-9C3C-DCC5445D6932}" srcOrd="1" destOrd="0" presId="urn:microsoft.com/office/officeart/2008/layout/CircularPictureCallout"/>
    <dgm:cxn modelId="{B28DBA78-58E8-4C67-991C-5919A3DBE144}" type="presParOf" srcId="{E761B618-7D23-4B1E-A9DB-EE6D229514C7}" destId="{9631AC7C-BFB5-4D7B-A637-DC93C13F86EC}" srcOrd="2" destOrd="0" presId="urn:microsoft.com/office/officeart/2008/layout/CircularPictureCallout"/>
    <dgm:cxn modelId="{98256B75-79E1-43B8-BAA4-00D1514AA08A}" type="presParOf" srcId="{9631AC7C-BFB5-4D7B-A637-DC93C13F86EC}" destId="{F39E1FDB-600C-4132-A30B-5D2CDD2FFE52}" srcOrd="0" destOrd="0" presId="urn:microsoft.com/office/officeart/2008/layout/CircularPictureCallout"/>
    <dgm:cxn modelId="{1D6AB2A2-22DE-4D5A-B21E-03214110DD4E}" type="presParOf" srcId="{E761B618-7D23-4B1E-A9DB-EE6D229514C7}" destId="{D6D733A8-2514-4407-BCDA-A9A4272EE23A}" srcOrd="3" destOrd="0" presId="urn:microsoft.com/office/officeart/2008/layout/CircularPictureCallout"/>
    <dgm:cxn modelId="{477EDEC8-088A-46C1-A5FB-F8E4FA455F2C}" type="presParOf" srcId="{E761B618-7D23-4B1E-A9DB-EE6D229514C7}" destId="{810908C5-CD68-4FE1-AA77-6603FE137303}" srcOrd="4" destOrd="0" presId="urn:microsoft.com/office/officeart/2008/layout/CircularPictureCallout"/>
    <dgm:cxn modelId="{99405C1D-8710-446A-90F2-862C739937FE}" type="presParOf" srcId="{810908C5-CD68-4FE1-AA77-6603FE137303}" destId="{59B25596-D0AF-412E-A938-B5C3E9DD23EB}" srcOrd="0" destOrd="0" presId="urn:microsoft.com/office/officeart/2008/layout/CircularPictureCallout"/>
    <dgm:cxn modelId="{10EA50CC-18A4-4042-B288-5E0DC448E4B3}" type="presParOf" srcId="{E761B618-7D23-4B1E-A9DB-EE6D229514C7}" destId="{809A0C8E-BA2A-4C74-9FDA-6790E030EFD0}" srcOrd="5" destOrd="0" presId="urn:microsoft.com/office/officeart/2008/layout/CircularPictureCallout"/>
    <dgm:cxn modelId="{A06ECE46-4CEF-41E9-A2A8-4746DBE717D6}" type="presParOf" srcId="{809A0C8E-BA2A-4C74-9FDA-6790E030EFD0}" destId="{474C9D8C-5554-4D33-AB67-32FB4058F60C}" srcOrd="0" destOrd="0" presId="urn:microsoft.com/office/officeart/2008/layout/CircularPictureCallout"/>
    <dgm:cxn modelId="{7BD06C41-8F7D-4AC2-A8DE-D611FB331FA8}" type="presParOf" srcId="{E761B618-7D23-4B1E-A9DB-EE6D229514C7}" destId="{9024136B-C5BB-4F71-8FC5-409162F5B294}" srcOrd="6" destOrd="0" presId="urn:microsoft.com/office/officeart/2008/layout/CircularPictureCallout"/>
    <dgm:cxn modelId="{CA1FF014-49B1-4AC4-8DDE-6DD52420A681}" type="presParOf" srcId="{E761B618-7D23-4B1E-A9DB-EE6D229514C7}" destId="{42138A24-5A18-4023-ABEA-3F4B0BCAB55F}" srcOrd="7" destOrd="0" presId="urn:microsoft.com/office/officeart/2008/layout/CircularPictureCallout"/>
    <dgm:cxn modelId="{2B5DF064-63E3-4650-A51B-CD7228F69FEF}" type="presParOf" srcId="{42138A24-5A18-4023-ABEA-3F4B0BCAB55F}" destId="{5DC6C925-2842-46FB-A8C4-E46F2D324962}" srcOrd="0" destOrd="0" presId="urn:microsoft.com/office/officeart/2008/layout/CircularPictureCallout"/>
    <dgm:cxn modelId="{EBDEDB2A-BF69-4B46-9C73-A058489A3889}" type="presParOf" srcId="{E761B618-7D23-4B1E-A9DB-EE6D229514C7}" destId="{818BCBDF-1CA5-439B-B348-C7889C9FE528}" srcOrd="8" destOrd="0" presId="urn:microsoft.com/office/officeart/2008/layout/CircularPictureCallout"/>
    <dgm:cxn modelId="{67C0A5C7-DCA8-49C9-866E-55E2E3ECAE8A}" type="presParOf" srcId="{818BCBDF-1CA5-439B-B348-C7889C9FE528}" destId="{29BEF939-4276-47F5-A36D-68754A78B605}" srcOrd="0" destOrd="0" presId="urn:microsoft.com/office/officeart/2008/layout/CircularPictureCallout"/>
    <dgm:cxn modelId="{2F5D4A69-55EE-4ADD-80DA-35E05847CE30}" type="presParOf" srcId="{E761B618-7D23-4B1E-A9DB-EE6D229514C7}" destId="{6DA5599F-69EA-4E5B-A2CF-DB694FBDDBDA}" srcOrd="9" destOrd="0" presId="urn:microsoft.com/office/officeart/2008/layout/CircularPictureCallout"/>
    <dgm:cxn modelId="{911BAA18-05B1-44A8-9662-465676678B76}" type="presParOf" srcId="{E761B618-7D23-4B1E-A9DB-EE6D229514C7}" destId="{6FBA91E7-7495-4EBB-8507-66257AFC253E}" srcOrd="10" destOrd="0" presId="urn:microsoft.com/office/officeart/2008/layout/CircularPictureCallout"/>
    <dgm:cxn modelId="{C8412B97-19DF-47CB-AA4F-1F76BB2CB168}" type="presParOf" srcId="{6FBA91E7-7495-4EBB-8507-66257AFC253E}" destId="{A7B45E38-0EFA-4B9B-8F35-85ADCFB1C8E4}" srcOrd="0" destOrd="0" presId="urn:microsoft.com/office/officeart/2008/layout/CircularPictureCallou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599F-69EA-4E5B-A2CF-DB694FBDDBDA}">
      <dsp:nvSpPr>
        <dsp:cNvPr id="0" name=""/>
        <dsp:cNvSpPr/>
      </dsp:nvSpPr>
      <dsp:spPr>
        <a:xfrm>
          <a:off x="3480546" y="5508563"/>
          <a:ext cx="607229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24136B-C5BB-4F71-8FC5-409162F5B294}">
      <dsp:nvSpPr>
        <dsp:cNvPr id="0" name=""/>
        <dsp:cNvSpPr/>
      </dsp:nvSpPr>
      <dsp:spPr>
        <a:xfrm>
          <a:off x="3480546" y="3391727"/>
          <a:ext cx="5201368"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D733A8-2514-4407-BCDA-A9A4272EE23A}">
      <dsp:nvSpPr>
        <dsp:cNvPr id="0" name=""/>
        <dsp:cNvSpPr/>
      </dsp:nvSpPr>
      <dsp:spPr>
        <a:xfrm>
          <a:off x="3480546" y="1274891"/>
          <a:ext cx="607229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1D3798-3FA8-49CD-AC5B-236BFBE24374}">
      <dsp:nvSpPr>
        <dsp:cNvPr id="0" name=""/>
        <dsp:cNvSpPr/>
      </dsp:nvSpPr>
      <dsp:spPr>
        <a:xfrm>
          <a:off x="0" y="846715"/>
          <a:ext cx="5267534" cy="5116271"/>
        </a:xfrm>
        <a:prstGeom prst="ellipse">
          <a:avLst/>
        </a:prstGeom>
        <a:blipFill rotWithShape="1">
          <a:blip xmlns:r="http://schemas.openxmlformats.org/officeDocument/2006/relationships" r:embed="rId1"/>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6ECE17-158D-4760-9C3C-DCC5445D6932}">
      <dsp:nvSpPr>
        <dsp:cNvPr id="0" name=""/>
        <dsp:cNvSpPr/>
      </dsp:nvSpPr>
      <dsp:spPr>
        <a:xfrm>
          <a:off x="217376" y="345317"/>
          <a:ext cx="7869578" cy="46374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955800">
            <a:lnSpc>
              <a:spcPct val="90000"/>
            </a:lnSpc>
            <a:spcBef>
              <a:spcPct val="0"/>
            </a:spcBef>
            <a:spcAft>
              <a:spcPct val="35000"/>
            </a:spcAft>
            <a:buNone/>
          </a:pPr>
          <a:r>
            <a:rPr lang="en-SG" sz="4400" kern="1200">
              <a:solidFill>
                <a:schemeClr val="bg1"/>
              </a:solidFill>
              <a:latin typeface="+mj-lt"/>
            </a:rPr>
            <a:t>Agriculture Trade Network</a:t>
          </a:r>
        </a:p>
      </dsp:txBody>
      <dsp:txXfrm>
        <a:off x="217376" y="345317"/>
        <a:ext cx="7869578" cy="463747"/>
      </dsp:txXfrm>
    </dsp:sp>
    <dsp:sp modelId="{F39E1FDB-600C-4132-A30B-5D2CDD2FFE52}">
      <dsp:nvSpPr>
        <dsp:cNvPr id="0" name=""/>
        <dsp:cNvSpPr/>
      </dsp:nvSpPr>
      <dsp:spPr>
        <a:xfrm>
          <a:off x="7984147" y="4503607"/>
          <a:ext cx="3517038" cy="2134514"/>
        </a:xfrm>
        <a:prstGeom prst="rect">
          <a:avLst/>
        </a:prstGeom>
        <a:blipFill rotWithShape="1">
          <a:blip xmlns:r="http://schemas.openxmlformats.org/officeDocument/2006/relationships" r:embed="rId2"/>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B25596-D0AF-412E-A938-B5C3E9DD23EB}">
      <dsp:nvSpPr>
        <dsp:cNvPr id="0" name=""/>
        <dsp:cNvSpPr/>
      </dsp:nvSpPr>
      <dsp:spPr>
        <a:xfrm>
          <a:off x="5938661" y="5579238"/>
          <a:ext cx="2090392" cy="1149133"/>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ts val="0"/>
            </a:spcAft>
            <a:buNone/>
          </a:pPr>
          <a:r>
            <a:rPr lang="en-SG" sz="2400" kern="1200"/>
            <a:t>European Cluster:</a:t>
          </a:r>
        </a:p>
        <a:p>
          <a:pPr marL="0" lvl="0" indent="0" algn="l" defTabSz="1066800">
            <a:lnSpc>
              <a:spcPct val="90000"/>
            </a:lnSpc>
            <a:spcBef>
              <a:spcPct val="0"/>
            </a:spcBef>
            <a:spcAft>
              <a:spcPct val="35000"/>
            </a:spcAft>
            <a:buNone/>
          </a:pPr>
          <a:r>
            <a:rPr lang="en-SG" sz="1400" kern="1200"/>
            <a:t>Germany ,Netherlands &amp; France are major traders</a:t>
          </a:r>
        </a:p>
      </dsp:txBody>
      <dsp:txXfrm>
        <a:off x="5938661" y="5579238"/>
        <a:ext cx="2090392" cy="1149133"/>
      </dsp:txXfrm>
    </dsp:sp>
    <dsp:sp modelId="{474C9D8C-5554-4D33-AB67-32FB4058F60C}">
      <dsp:nvSpPr>
        <dsp:cNvPr id="0" name=""/>
        <dsp:cNvSpPr/>
      </dsp:nvSpPr>
      <dsp:spPr>
        <a:xfrm>
          <a:off x="8403771" y="2085708"/>
          <a:ext cx="3109553" cy="2460168"/>
        </a:xfrm>
        <a:prstGeom prst="rect">
          <a:avLst/>
        </a:prstGeom>
        <a:blipFill rotWithShape="1">
          <a:blip xmlns:r="http://schemas.openxmlformats.org/officeDocument/2006/relationships" r:embed="rId3"/>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C6C925-2842-46FB-A8C4-E46F2D324962}">
      <dsp:nvSpPr>
        <dsp:cNvPr id="0" name=""/>
        <dsp:cNvSpPr/>
      </dsp:nvSpPr>
      <dsp:spPr>
        <a:xfrm>
          <a:off x="5271771" y="2943236"/>
          <a:ext cx="2959320" cy="1814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SG" sz="2400" kern="1200"/>
            <a:t>Asia Pacific Cluster: </a:t>
          </a:r>
          <a:r>
            <a:rPr lang="en-SG" sz="1400" kern="1200"/>
            <a:t>China, USA are major traders. OPEC and Japan etc are only </a:t>
          </a:r>
          <a:r>
            <a:rPr lang="en-SG" sz="1400" kern="1200" err="1"/>
            <a:t>inporters</a:t>
          </a:r>
          <a:endParaRPr lang="en-SG" sz="1400" kern="1200"/>
        </a:p>
      </dsp:txBody>
      <dsp:txXfrm>
        <a:off x="5271771" y="2943236"/>
        <a:ext cx="2959320" cy="1814430"/>
      </dsp:txXfrm>
    </dsp:sp>
    <dsp:sp modelId="{29BEF939-4276-47F5-A36D-68754A78B605}">
      <dsp:nvSpPr>
        <dsp:cNvPr id="0" name=""/>
        <dsp:cNvSpPr/>
      </dsp:nvSpPr>
      <dsp:spPr>
        <a:xfrm>
          <a:off x="8496425" y="0"/>
          <a:ext cx="2998891" cy="2283606"/>
        </a:xfrm>
        <a:prstGeom prst="rect">
          <a:avLst/>
        </a:prstGeom>
        <a:blipFill rotWithShape="1">
          <a:blip xmlns:r="http://schemas.openxmlformats.org/officeDocument/2006/relationships" r:embed="rId4"/>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45E38-0EFA-4B9B-8F35-85ADCFB1C8E4}">
      <dsp:nvSpPr>
        <dsp:cNvPr id="0" name=""/>
        <dsp:cNvSpPr/>
      </dsp:nvSpPr>
      <dsp:spPr>
        <a:xfrm>
          <a:off x="6497800" y="1087829"/>
          <a:ext cx="2088905" cy="1814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SG" sz="2400" kern="1200"/>
            <a:t>South Asian Cluster:</a:t>
          </a:r>
          <a:r>
            <a:rPr lang="en-SG" sz="1400" kern="1200"/>
            <a:t> </a:t>
          </a:r>
          <a:br>
            <a:rPr lang="en-SG" sz="1400" kern="1200">
              <a:solidFill>
                <a:srgbClr val="010000"/>
              </a:solidFill>
            </a:rPr>
          </a:br>
          <a:r>
            <a:rPr lang="en-SG" sz="1400" kern="1200"/>
            <a:t>India and Bangladesh are major exports and Gulf region</a:t>
          </a:r>
          <a:r>
            <a:rPr lang="en-US" sz="1400" kern="1200"/>
            <a:t> </a:t>
          </a:r>
          <a:r>
            <a:rPr lang="en-SG" sz="1400" kern="1200"/>
            <a:t> are major importers</a:t>
          </a:r>
        </a:p>
      </dsp:txBody>
      <dsp:txXfrm>
        <a:off x="6497800" y="1087829"/>
        <a:ext cx="2088905" cy="18144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599F-69EA-4E5B-A2CF-DB694FBDDBDA}">
      <dsp:nvSpPr>
        <dsp:cNvPr id="0" name=""/>
        <dsp:cNvSpPr/>
      </dsp:nvSpPr>
      <dsp:spPr>
        <a:xfrm>
          <a:off x="3019643" y="5164396"/>
          <a:ext cx="565986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24136B-C5BB-4F71-8FC5-409162F5B294}">
      <dsp:nvSpPr>
        <dsp:cNvPr id="0" name=""/>
        <dsp:cNvSpPr/>
      </dsp:nvSpPr>
      <dsp:spPr>
        <a:xfrm>
          <a:off x="3019643" y="3191334"/>
          <a:ext cx="484809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D733A8-2514-4407-BCDA-A9A4272EE23A}">
      <dsp:nvSpPr>
        <dsp:cNvPr id="0" name=""/>
        <dsp:cNvSpPr/>
      </dsp:nvSpPr>
      <dsp:spPr>
        <a:xfrm>
          <a:off x="3019643" y="1218272"/>
          <a:ext cx="565986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1D3798-3FA8-49CD-AC5B-236BFBE24374}">
      <dsp:nvSpPr>
        <dsp:cNvPr id="0" name=""/>
        <dsp:cNvSpPr/>
      </dsp:nvSpPr>
      <dsp:spPr>
        <a:xfrm>
          <a:off x="0" y="1078100"/>
          <a:ext cx="4909767" cy="4768778"/>
        </a:xfrm>
        <a:prstGeom prst="rect">
          <a:avLst/>
        </a:prstGeom>
        <a:blipFill rotWithShape="1">
          <a:blip xmlns:r="http://schemas.openxmlformats.org/officeDocument/2006/relationships" r:embed="rId1"/>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6ECE17-158D-4760-9C3C-DCC5445D6932}">
      <dsp:nvSpPr>
        <dsp:cNvPr id="0" name=""/>
        <dsp:cNvSpPr/>
      </dsp:nvSpPr>
      <dsp:spPr>
        <a:xfrm>
          <a:off x="26541" y="236488"/>
          <a:ext cx="4782179" cy="43224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955800">
            <a:lnSpc>
              <a:spcPct val="90000"/>
            </a:lnSpc>
            <a:spcBef>
              <a:spcPct val="0"/>
            </a:spcBef>
            <a:spcAft>
              <a:spcPct val="35000"/>
            </a:spcAft>
            <a:buNone/>
          </a:pPr>
          <a:r>
            <a:rPr lang="en-SG" sz="4400" kern="1200">
              <a:solidFill>
                <a:schemeClr val="tx1"/>
              </a:solidFill>
              <a:latin typeface="+mj-lt"/>
            </a:rPr>
            <a:t>Oil Trade Network</a:t>
          </a:r>
        </a:p>
      </dsp:txBody>
      <dsp:txXfrm>
        <a:off x="26541" y="236488"/>
        <a:ext cx="4782179" cy="432249"/>
      </dsp:txXfrm>
    </dsp:sp>
    <dsp:sp modelId="{F39E1FDB-600C-4132-A30B-5D2CDD2FFE52}">
      <dsp:nvSpPr>
        <dsp:cNvPr id="0" name=""/>
        <dsp:cNvSpPr/>
      </dsp:nvSpPr>
      <dsp:spPr>
        <a:xfrm>
          <a:off x="8270180" y="2"/>
          <a:ext cx="3004460" cy="2083384"/>
        </a:xfrm>
        <a:prstGeom prst="rect">
          <a:avLst/>
        </a:prstGeom>
        <a:blipFill rotWithShape="1">
          <a:blip xmlns:r="http://schemas.openxmlformats.org/officeDocument/2006/relationships" r:embed="rId2"/>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B25596-D0AF-412E-A938-B5C3E9DD23EB}">
      <dsp:nvSpPr>
        <dsp:cNvPr id="0" name=""/>
        <dsp:cNvSpPr/>
      </dsp:nvSpPr>
      <dsp:spPr>
        <a:xfrm>
          <a:off x="6219647" y="4565369"/>
          <a:ext cx="1184770" cy="1691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endParaRPr lang="en-SG" sz="2400" kern="1200"/>
        </a:p>
      </dsp:txBody>
      <dsp:txXfrm>
        <a:off x="6219647" y="4565369"/>
        <a:ext cx="1184770" cy="1691196"/>
      </dsp:txXfrm>
    </dsp:sp>
    <dsp:sp modelId="{474C9D8C-5554-4D33-AB67-32FB4058F60C}">
      <dsp:nvSpPr>
        <dsp:cNvPr id="0" name=""/>
        <dsp:cNvSpPr/>
      </dsp:nvSpPr>
      <dsp:spPr>
        <a:xfrm>
          <a:off x="7992080" y="2041862"/>
          <a:ext cx="3282560" cy="2458728"/>
        </a:xfrm>
        <a:prstGeom prst="rect">
          <a:avLst/>
        </a:prstGeom>
        <a:blipFill rotWithShape="1">
          <a:blip xmlns:r="http://schemas.openxmlformats.org/officeDocument/2006/relationships" r:embed="rId3"/>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C6C925-2842-46FB-A8C4-E46F2D324962}">
      <dsp:nvSpPr>
        <dsp:cNvPr id="0" name=""/>
        <dsp:cNvSpPr/>
      </dsp:nvSpPr>
      <dsp:spPr>
        <a:xfrm>
          <a:off x="7558728" y="2483382"/>
          <a:ext cx="796201" cy="1691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endParaRPr lang="en-SG" sz="2400" kern="1200"/>
        </a:p>
      </dsp:txBody>
      <dsp:txXfrm>
        <a:off x="7558728" y="2483382"/>
        <a:ext cx="796201" cy="1691196"/>
      </dsp:txXfrm>
    </dsp:sp>
    <dsp:sp modelId="{29BEF939-4276-47F5-A36D-68754A78B605}">
      <dsp:nvSpPr>
        <dsp:cNvPr id="0" name=""/>
        <dsp:cNvSpPr/>
      </dsp:nvSpPr>
      <dsp:spPr>
        <a:xfrm>
          <a:off x="8396947" y="4396561"/>
          <a:ext cx="2854096" cy="1888829"/>
        </a:xfrm>
        <a:prstGeom prst="rect">
          <a:avLst/>
        </a:prstGeom>
        <a:blipFill rotWithShape="1">
          <a:blip xmlns:r="http://schemas.openxmlformats.org/officeDocument/2006/relationships" r:embed="rId4"/>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B45E38-0EFA-4B9B-8F35-85ADCFB1C8E4}">
      <dsp:nvSpPr>
        <dsp:cNvPr id="0" name=""/>
        <dsp:cNvSpPr/>
      </dsp:nvSpPr>
      <dsp:spPr>
        <a:xfrm>
          <a:off x="8427089" y="818411"/>
          <a:ext cx="472856" cy="1691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endParaRPr lang="en-SG" sz="2400" kern="1200"/>
        </a:p>
      </dsp:txBody>
      <dsp:txXfrm>
        <a:off x="8427089" y="818411"/>
        <a:ext cx="472856" cy="1691196"/>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415F785-14A8-47D7-B50C-DE939979036E}" type="datetimeFigureOut">
              <a:rPr lang="en-SG" smtClean="0"/>
              <a:t>6/11/2018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217113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15F785-14A8-47D7-B50C-DE939979036E}" type="datetimeFigureOut">
              <a:rPr lang="en-SG" smtClean="0"/>
              <a:t>6/11/2018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121552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15F785-14A8-47D7-B50C-DE939979036E}" type="datetimeFigureOut">
              <a:rPr lang="en-SG" smtClean="0"/>
              <a:t>6/11/2018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77574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25F89-5CDD-457C-9531-9E562FDC80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617468CB-9862-400E-879D-41E56C0B8D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3CB5FBC-5968-4515-AA7F-2A09C6140282}"/>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5" name="Footer Placeholder 4">
            <a:extLst>
              <a:ext uri="{FF2B5EF4-FFF2-40B4-BE49-F238E27FC236}">
                <a16:creationId xmlns:a16="http://schemas.microsoft.com/office/drawing/2014/main" id="{05804298-983F-4DA3-82FD-74F0ED723CB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7C2682A-0E80-4B8B-8BF9-965D8BFFC048}"/>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3287299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9990-B19A-4431-A810-CB1F169639C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182A2BD-4C90-44A7-B6E3-9F079F3117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38CF843-FA5D-4F5C-A79F-E3B526F210BF}"/>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5" name="Footer Placeholder 4">
            <a:extLst>
              <a:ext uri="{FF2B5EF4-FFF2-40B4-BE49-F238E27FC236}">
                <a16:creationId xmlns:a16="http://schemas.microsoft.com/office/drawing/2014/main" id="{D796D4C4-3D42-4376-B7B4-49DFA3024FE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E6D0649-253C-433A-AC90-2D442C547947}"/>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1471518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DCC5F-F80F-497B-9859-D0975B7012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F13ACDEF-35DF-46E7-919C-FCB0CF25B1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353415-A29A-422D-8559-C35BEAFF6D85}"/>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5" name="Footer Placeholder 4">
            <a:extLst>
              <a:ext uri="{FF2B5EF4-FFF2-40B4-BE49-F238E27FC236}">
                <a16:creationId xmlns:a16="http://schemas.microsoft.com/office/drawing/2014/main" id="{EA7A0B02-21E8-4BB7-B22C-B815BCDF2AD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AE6151F-8F1D-403F-8722-94CFCD85915C}"/>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3564967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BC0F-FEE9-4ED0-9372-A88AD32084F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3EAAA6E-77E2-498E-9974-C22AEC5782A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CF7A2E6-6C5E-4F71-BE2F-FC22CAA992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2CCF5080-54A5-4FB3-AE22-D2813ECCD94F}"/>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6" name="Footer Placeholder 5">
            <a:extLst>
              <a:ext uri="{FF2B5EF4-FFF2-40B4-BE49-F238E27FC236}">
                <a16:creationId xmlns:a16="http://schemas.microsoft.com/office/drawing/2014/main" id="{96B23177-E1C0-48A3-9070-AF5CCB1CD54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55E11EE0-20A6-4191-AF68-1D0F78D1A121}"/>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2348059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719E-0150-4E81-9781-CE9FF62CAD1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1DB9188-0535-4908-B418-8A72026474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2FA233-CF74-46D6-A843-6B60BC5688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025FD65-DC8F-4429-AEF9-0ED5A78867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076BDE4-4533-4119-9636-BA3C5D31E0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E292724-4D16-4987-A930-A597D2FEF18D}"/>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8" name="Footer Placeholder 7">
            <a:extLst>
              <a:ext uri="{FF2B5EF4-FFF2-40B4-BE49-F238E27FC236}">
                <a16:creationId xmlns:a16="http://schemas.microsoft.com/office/drawing/2014/main" id="{F17A05F6-1E8E-49F1-8A4E-578263C96CC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143A3ED4-ED0C-4BA4-8C1A-F65B571C728B}"/>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3946821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C99EE-D270-4831-8426-1CF1BE97358C}"/>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9D736576-0CE6-4796-9D9E-62C397F51132}"/>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4" name="Footer Placeholder 3">
            <a:extLst>
              <a:ext uri="{FF2B5EF4-FFF2-40B4-BE49-F238E27FC236}">
                <a16:creationId xmlns:a16="http://schemas.microsoft.com/office/drawing/2014/main" id="{05775B98-54C2-4AC1-A887-820BE5A3DD5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7995C666-7E2F-4424-A550-291CEE13F6FF}"/>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3667234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1F6DCE-F1F8-42C8-A615-09C77BD5ECEA}"/>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3" name="Footer Placeholder 2">
            <a:extLst>
              <a:ext uri="{FF2B5EF4-FFF2-40B4-BE49-F238E27FC236}">
                <a16:creationId xmlns:a16="http://schemas.microsoft.com/office/drawing/2014/main" id="{ADD89C5D-4E41-4413-B3DE-01B3E647DBB8}"/>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A4911CE8-A05B-4047-B12A-D0677463525F}"/>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34312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D78-02D3-4606-A911-FBEA30CC2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DAA7E2A1-ECA8-435A-BDA8-A9828C8788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2F11D2E-3413-431B-9EF4-1C12803E07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513C52-84A1-40C0-8051-5700E1FABC7F}"/>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6" name="Footer Placeholder 5">
            <a:extLst>
              <a:ext uri="{FF2B5EF4-FFF2-40B4-BE49-F238E27FC236}">
                <a16:creationId xmlns:a16="http://schemas.microsoft.com/office/drawing/2014/main" id="{EB272F10-63A2-4B7F-A7C9-D648B9DD382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E3F3E14-62CC-49DC-8E1E-F678AFAAD326}"/>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3438848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15F785-14A8-47D7-B50C-DE939979036E}" type="datetimeFigureOut">
              <a:rPr lang="en-SG" smtClean="0"/>
              <a:t>6/11/2018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4221557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D8EE-231E-49EB-A6D3-05CA59E73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2375008A-E41E-4F4B-915A-67261E9BCF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639BD357-8742-4C3E-99F1-827CC47E91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C5898B-C357-4CBF-BC81-2F10FF7D2FEA}"/>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6" name="Footer Placeholder 5">
            <a:extLst>
              <a:ext uri="{FF2B5EF4-FFF2-40B4-BE49-F238E27FC236}">
                <a16:creationId xmlns:a16="http://schemas.microsoft.com/office/drawing/2014/main" id="{AB930412-E109-4277-AEDE-27CEF10BF98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C375AD6-4913-4002-9E76-7063397ED206}"/>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33578879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AA3B-586E-4C60-B977-B2D86E875E69}"/>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C302ADE-DA2C-4E0B-8884-56BDB1D10DE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D602E4B-A32C-46C3-8B7C-5BB93B0D3CCE}"/>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5" name="Footer Placeholder 4">
            <a:extLst>
              <a:ext uri="{FF2B5EF4-FFF2-40B4-BE49-F238E27FC236}">
                <a16:creationId xmlns:a16="http://schemas.microsoft.com/office/drawing/2014/main" id="{3F0406AB-F353-4228-9292-DF771B6EAF6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C28CCF4-B60B-4086-8B77-4E1EB3CA4AC4}"/>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6312716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88C4BF-0B06-41A7-BA3A-918FB047C6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A0F62D75-C122-4426-9FAE-CF51AEAC42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7AFC62D-68CE-43F3-8AFF-1FB7AE707726}"/>
              </a:ext>
            </a:extLst>
          </p:cNvPr>
          <p:cNvSpPr>
            <a:spLocks noGrp="1"/>
          </p:cNvSpPr>
          <p:nvPr>
            <p:ph type="dt" sz="half" idx="10"/>
          </p:nvPr>
        </p:nvSpPr>
        <p:spPr/>
        <p:txBody>
          <a:bodyPr/>
          <a:lstStyle/>
          <a:p>
            <a:fld id="{277BEE3B-B800-4DA0-AD6F-6DBBFD0CFCD6}" type="datetimeFigureOut">
              <a:rPr lang="en-SG" smtClean="0"/>
              <a:t>6/11/2018</a:t>
            </a:fld>
            <a:endParaRPr lang="en-SG"/>
          </a:p>
        </p:txBody>
      </p:sp>
      <p:sp>
        <p:nvSpPr>
          <p:cNvPr id="5" name="Footer Placeholder 4">
            <a:extLst>
              <a:ext uri="{FF2B5EF4-FFF2-40B4-BE49-F238E27FC236}">
                <a16:creationId xmlns:a16="http://schemas.microsoft.com/office/drawing/2014/main" id="{C416B352-6A48-44F7-A9F5-33009F003E0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34F1CC3-2529-498F-A59F-AD09FC4DB130}"/>
              </a:ext>
            </a:extLst>
          </p:cNvPr>
          <p:cNvSpPr>
            <a:spLocks noGrp="1"/>
          </p:cNvSpPr>
          <p:nvPr>
            <p:ph type="sldNum" sz="quarter" idx="12"/>
          </p:nvPr>
        </p:nvSpPr>
        <p:spPr/>
        <p:txBody>
          <a:bodyPr/>
          <a:lstStyle/>
          <a:p>
            <a:fld id="{153CC633-D334-4721-BE37-7F391A1CFEE1}" type="slidenum">
              <a:rPr lang="en-SG" smtClean="0"/>
              <a:t>‹#›</a:t>
            </a:fld>
            <a:endParaRPr lang="en-SG"/>
          </a:p>
        </p:txBody>
      </p:sp>
    </p:spTree>
    <p:extLst>
      <p:ext uri="{BB962C8B-B14F-4D97-AF65-F5344CB8AC3E}">
        <p14:creationId xmlns:p14="http://schemas.microsoft.com/office/powerpoint/2010/main" val="819937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15F785-14A8-47D7-B50C-DE939979036E}" type="datetimeFigureOut">
              <a:rPr lang="en-SG" smtClean="0"/>
              <a:t>6/11/2018</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2665592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415F785-14A8-47D7-B50C-DE939979036E}" type="datetimeFigureOut">
              <a:rPr lang="en-SG" smtClean="0"/>
              <a:t>6/11/2018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3579821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15F785-14A8-47D7-B50C-DE939979036E}" type="datetimeFigureOut">
              <a:rPr lang="en-SG" smtClean="0"/>
              <a:t>6/11/2018</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1950763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15F785-14A8-47D7-B50C-DE939979036E}" type="datetimeFigureOut">
              <a:rPr lang="en-SG" smtClean="0"/>
              <a:t>6/11/2018</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145056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5F785-14A8-47D7-B50C-DE939979036E}" type="datetimeFigureOut">
              <a:rPr lang="en-SG" smtClean="0"/>
              <a:t>6/11/2018</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83810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15F785-14A8-47D7-B50C-DE939979036E}" type="datetimeFigureOut">
              <a:rPr lang="en-SG" smtClean="0"/>
              <a:t>6/11/2018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2488014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15F785-14A8-47D7-B50C-DE939979036E}" type="datetimeFigureOut">
              <a:rPr lang="en-SG" smtClean="0"/>
              <a:t>6/11/2018</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AEC115F-33EC-44AF-B2F7-49206A579CA5}" type="slidenum">
              <a:rPr lang="en-SG" smtClean="0"/>
              <a:t>‹#›</a:t>
            </a:fld>
            <a:endParaRPr lang="en-SG"/>
          </a:p>
        </p:txBody>
      </p:sp>
    </p:spTree>
    <p:extLst>
      <p:ext uri="{BB962C8B-B14F-4D97-AF65-F5344CB8AC3E}">
        <p14:creationId xmlns:p14="http://schemas.microsoft.com/office/powerpoint/2010/main" val="146943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5F785-14A8-47D7-B50C-DE939979036E}" type="datetimeFigureOut">
              <a:rPr lang="en-SG" smtClean="0"/>
              <a:t>6/11/2018</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EC115F-33EC-44AF-B2F7-49206A579CA5}" type="slidenum">
              <a:rPr lang="en-SG" smtClean="0"/>
              <a:t>‹#›</a:t>
            </a:fld>
            <a:endParaRPr lang="en-SG"/>
          </a:p>
        </p:txBody>
      </p:sp>
    </p:spTree>
    <p:extLst>
      <p:ext uri="{BB962C8B-B14F-4D97-AF65-F5344CB8AC3E}">
        <p14:creationId xmlns:p14="http://schemas.microsoft.com/office/powerpoint/2010/main" val="21787519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5800F-B537-4F7A-B562-B635516BDA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3A9C692-C892-411C-A68A-C54637262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AD557879-1C06-4E95-AADA-45BD94885E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7BEE3B-B800-4DA0-AD6F-6DBBFD0CFCD6}" type="datetimeFigureOut">
              <a:rPr lang="en-SG" smtClean="0"/>
              <a:t>6/11/2018</a:t>
            </a:fld>
            <a:endParaRPr lang="en-SG"/>
          </a:p>
        </p:txBody>
      </p:sp>
      <p:sp>
        <p:nvSpPr>
          <p:cNvPr id="5" name="Footer Placeholder 4">
            <a:extLst>
              <a:ext uri="{FF2B5EF4-FFF2-40B4-BE49-F238E27FC236}">
                <a16:creationId xmlns:a16="http://schemas.microsoft.com/office/drawing/2014/main" id="{8D921943-0747-46BF-B2D5-4ABB4547E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754E2877-1B30-487D-B2A0-F38BC261F8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3CC633-D334-4721-BE37-7F391A1CFEE1}" type="slidenum">
              <a:rPr lang="en-SG" smtClean="0"/>
              <a:t>‹#›</a:t>
            </a:fld>
            <a:endParaRPr lang="en-SG"/>
          </a:p>
        </p:txBody>
      </p:sp>
    </p:spTree>
    <p:extLst>
      <p:ext uri="{BB962C8B-B14F-4D97-AF65-F5344CB8AC3E}">
        <p14:creationId xmlns:p14="http://schemas.microsoft.com/office/powerpoint/2010/main" val="14115640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comments" Target="../comments/comment2.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9.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b.nomics.world/" TargetMode="External"/><Relationship Id="rId2" Type="http://schemas.openxmlformats.org/officeDocument/2006/relationships/hyperlink" Target="https://unstats.un.org/unsd/trade/data/tables.asp#quarterlyindic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22D250-97CA-4FAB-9258-6EB2D696666A}"/>
              </a:ext>
            </a:extLst>
          </p:cNvPr>
          <p:cNvPicPr>
            <a:picLocks noChangeAspect="1"/>
          </p:cNvPicPr>
          <p:nvPr/>
        </p:nvPicPr>
        <p:blipFill rotWithShape="1">
          <a:blip r:embed="rId2"/>
          <a:srcRect l="5666" r="1" b="1"/>
          <a:stretch/>
        </p:blipFill>
        <p:spPr>
          <a:xfrm>
            <a:off x="20" y="11"/>
            <a:ext cx="12191980" cy="5291080"/>
          </a:xfrm>
          <a:prstGeom prst="rect">
            <a:avLst/>
          </a:prstGeom>
        </p:spPr>
      </p:pic>
      <p:sp>
        <p:nvSpPr>
          <p:cNvPr id="2" name="Title 1">
            <a:extLst>
              <a:ext uri="{FF2B5EF4-FFF2-40B4-BE49-F238E27FC236}">
                <a16:creationId xmlns:a16="http://schemas.microsoft.com/office/drawing/2014/main" id="{2466D08D-ADDA-4ECF-BD72-9699345A7D3D}"/>
              </a:ext>
            </a:extLst>
          </p:cNvPr>
          <p:cNvSpPr>
            <a:spLocks noGrp="1"/>
          </p:cNvSpPr>
          <p:nvPr>
            <p:ph type="ctrTitle"/>
          </p:nvPr>
        </p:nvSpPr>
        <p:spPr>
          <a:xfrm>
            <a:off x="99873" y="5687796"/>
            <a:ext cx="8103094" cy="822326"/>
          </a:xfrm>
        </p:spPr>
        <p:txBody>
          <a:bodyPr vert="horz" lIns="91440" tIns="45720" rIns="91440" bIns="45720" rtlCol="0" anchor="ctr">
            <a:normAutofit fontScale="90000"/>
          </a:bodyPr>
          <a:lstStyle/>
          <a:p>
            <a:r>
              <a:rPr lang="en-US" sz="4400" b="1">
                <a:solidFill>
                  <a:schemeClr val="tx1">
                    <a:lumMod val="85000"/>
                  </a:schemeClr>
                </a:solidFill>
              </a:rPr>
              <a:t>Analyzing the World Trade Network</a:t>
            </a:r>
          </a:p>
        </p:txBody>
      </p:sp>
      <p:sp>
        <p:nvSpPr>
          <p:cNvPr id="5" name="Rectangle 4">
            <a:extLst>
              <a:ext uri="{FF2B5EF4-FFF2-40B4-BE49-F238E27FC236}">
                <a16:creationId xmlns:a16="http://schemas.microsoft.com/office/drawing/2014/main" id="{7C3EA883-5E8E-462F-8B08-46759205332C}"/>
              </a:ext>
            </a:extLst>
          </p:cNvPr>
          <p:cNvSpPr/>
          <p:nvPr/>
        </p:nvSpPr>
        <p:spPr>
          <a:xfrm>
            <a:off x="8281746" y="5546895"/>
            <a:ext cx="3829235" cy="1047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400">
                <a:solidFill>
                  <a:schemeClr val="tx1">
                    <a:lumMod val="85000"/>
                  </a:schemeClr>
                </a:solidFill>
              </a:rPr>
              <a:t>Submitted by-</a:t>
            </a:r>
          </a:p>
          <a:p>
            <a:r>
              <a:rPr lang="en-SG" sz="1400">
                <a:solidFill>
                  <a:schemeClr val="tx1">
                    <a:lumMod val="85000"/>
                  </a:schemeClr>
                </a:solidFill>
              </a:rPr>
              <a:t>Aastha Arora				A</a:t>
            </a:r>
            <a:r>
              <a:rPr lang="en-SG" sz="1400"/>
              <a:t>0178188L</a:t>
            </a:r>
            <a:endParaRPr lang="en-SG" sz="1400">
              <a:solidFill>
                <a:schemeClr val="tx1">
                  <a:lumMod val="85000"/>
                </a:schemeClr>
              </a:solidFill>
            </a:endParaRPr>
          </a:p>
          <a:p>
            <a:r>
              <a:rPr lang="en-SG" sz="1400">
                <a:solidFill>
                  <a:schemeClr val="tx1">
                    <a:lumMod val="85000"/>
                  </a:schemeClr>
                </a:solidFill>
              </a:rPr>
              <a:t>Aishwarya Subash Chandra Bose	A</a:t>
            </a:r>
            <a:r>
              <a:rPr lang="en-SG" sz="1400"/>
              <a:t>0178277M</a:t>
            </a:r>
          </a:p>
          <a:p>
            <a:r>
              <a:rPr lang="en-SG" sz="1400">
                <a:solidFill>
                  <a:schemeClr val="tx1">
                    <a:lumMod val="85000"/>
                  </a:schemeClr>
                </a:solidFill>
              </a:rPr>
              <a:t>Anjali Sinha					A</a:t>
            </a:r>
            <a:r>
              <a:rPr lang="en-SG" sz="1400"/>
              <a:t>0178476L</a:t>
            </a:r>
            <a:br>
              <a:rPr lang="en-SG" sz="1400">
                <a:solidFill>
                  <a:schemeClr val="tx1">
                    <a:lumMod val="85000"/>
                  </a:schemeClr>
                </a:solidFill>
              </a:rPr>
            </a:br>
            <a:r>
              <a:rPr lang="en-SG" sz="1400">
                <a:solidFill>
                  <a:schemeClr val="tx1">
                    <a:lumMod val="85000"/>
                  </a:schemeClr>
                </a:solidFill>
              </a:rPr>
              <a:t>Chetna Gupta				A</a:t>
            </a:r>
            <a:r>
              <a:rPr lang="en-SG" sz="1400"/>
              <a:t>0178260A</a:t>
            </a:r>
            <a:endParaRPr lang="en-SG" sz="1400">
              <a:solidFill>
                <a:schemeClr val="tx1">
                  <a:lumMod val="85000"/>
                </a:schemeClr>
              </a:solidFill>
            </a:endParaRPr>
          </a:p>
          <a:p>
            <a:r>
              <a:rPr lang="en-SG" sz="1400">
                <a:solidFill>
                  <a:schemeClr val="tx1">
                    <a:lumMod val="85000"/>
                  </a:schemeClr>
                </a:solidFill>
              </a:rPr>
              <a:t>Misha Singh					A</a:t>
            </a:r>
            <a:r>
              <a:rPr lang="en-SG" sz="1400"/>
              <a:t>0178309W</a:t>
            </a:r>
            <a:endParaRPr lang="en-SG" sz="1400">
              <a:solidFill>
                <a:schemeClr val="tx1">
                  <a:lumMod val="85000"/>
                </a:schemeClr>
              </a:solidFill>
            </a:endParaRPr>
          </a:p>
          <a:p>
            <a:r>
              <a:rPr lang="en-SG" sz="1400">
                <a:solidFill>
                  <a:schemeClr val="tx1">
                    <a:lumMod val="85000"/>
                  </a:schemeClr>
                </a:solidFill>
              </a:rPr>
              <a:t> Zaira Hossain 				A0178331E</a:t>
            </a:r>
          </a:p>
        </p:txBody>
      </p:sp>
    </p:spTree>
    <p:extLst>
      <p:ext uri="{BB962C8B-B14F-4D97-AF65-F5344CB8AC3E}">
        <p14:creationId xmlns:p14="http://schemas.microsoft.com/office/powerpoint/2010/main" val="828992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map&#10;&#10;Description automatically generated">
            <a:extLst>
              <a:ext uri="{FF2B5EF4-FFF2-40B4-BE49-F238E27FC236}">
                <a16:creationId xmlns:a16="http://schemas.microsoft.com/office/drawing/2014/main" id="{610C974B-70C3-4C10-986D-4C089290E403}"/>
              </a:ext>
            </a:extLst>
          </p:cNvPr>
          <p:cNvPicPr>
            <a:picLocks noChangeAspect="1"/>
          </p:cNvPicPr>
          <p:nvPr/>
        </p:nvPicPr>
        <p:blipFill rotWithShape="1">
          <a:blip r:embed="rId2"/>
          <a:srcRect t="10572" r="1" b="21313"/>
          <a:stretch/>
        </p:blipFill>
        <p:spPr>
          <a:xfrm>
            <a:off x="1589154" y="1357815"/>
            <a:ext cx="9013687" cy="4604800"/>
          </a:xfrm>
          <a:prstGeom prst="rect">
            <a:avLst/>
          </a:prstGeom>
        </p:spPr>
      </p:pic>
      <p:sp>
        <p:nvSpPr>
          <p:cNvPr id="8" name="Title 1">
            <a:extLst>
              <a:ext uri="{FF2B5EF4-FFF2-40B4-BE49-F238E27FC236}">
                <a16:creationId xmlns:a16="http://schemas.microsoft.com/office/drawing/2014/main" id="{FFEB11B6-CC5C-412C-A553-8AB8548AAF5C}"/>
              </a:ext>
            </a:extLst>
          </p:cNvPr>
          <p:cNvSpPr txBox="1">
            <a:spLocks/>
          </p:cNvSpPr>
          <p:nvPr/>
        </p:nvSpPr>
        <p:spPr>
          <a:xfrm>
            <a:off x="643465" y="404513"/>
            <a:ext cx="10905067" cy="70138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a:t>Geographic Layout of Communities</a:t>
            </a:r>
          </a:p>
        </p:txBody>
      </p:sp>
    </p:spTree>
    <p:extLst>
      <p:ext uri="{BB962C8B-B14F-4D97-AF65-F5344CB8AC3E}">
        <p14:creationId xmlns:p14="http://schemas.microsoft.com/office/powerpoint/2010/main" val="3399992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DF80A4-82DA-498A-9977-A4C5D10DAF00}"/>
              </a:ext>
            </a:extLst>
          </p:cNvPr>
          <p:cNvSpPr txBox="1"/>
          <p:nvPr/>
        </p:nvSpPr>
        <p:spPr>
          <a:xfrm>
            <a:off x="1524000" y="1122362"/>
            <a:ext cx="9144000" cy="284003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800" kern="1200">
                <a:solidFill>
                  <a:schemeClr val="tx1"/>
                </a:solidFill>
                <a:latin typeface="+mj-lt"/>
                <a:ea typeface="+mj-ea"/>
                <a:cs typeface="+mj-cs"/>
              </a:rPr>
              <a:t>Dynamic Trade Analysis</a:t>
            </a:r>
          </a:p>
        </p:txBody>
      </p:sp>
      <p:cxnSp>
        <p:nvCxnSpPr>
          <p:cNvPr id="4" name="Straight Connector 3">
            <a:extLst>
              <a:ext uri="{FF2B5EF4-FFF2-40B4-BE49-F238E27FC236}">
                <a16:creationId xmlns:a16="http://schemas.microsoft.com/office/drawing/2014/main" id="{1C35FB08-A056-4245-BAD5-632118E342F1}"/>
              </a:ext>
            </a:extLst>
          </p:cNvPr>
          <p:cNvCxnSpPr/>
          <p:nvPr/>
        </p:nvCxnSpPr>
        <p:spPr>
          <a:xfrm>
            <a:off x="3970421" y="4114800"/>
            <a:ext cx="428324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691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010A-E550-4D7A-B55F-6250D9529136}"/>
              </a:ext>
            </a:extLst>
          </p:cNvPr>
          <p:cNvSpPr txBox="1">
            <a:spLocks/>
          </p:cNvSpPr>
          <p:nvPr/>
        </p:nvSpPr>
        <p:spPr>
          <a:xfrm>
            <a:off x="643465" y="404513"/>
            <a:ext cx="10905067" cy="70138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a:t>Dynamic Analysis</a:t>
            </a:r>
          </a:p>
        </p:txBody>
      </p:sp>
      <p:pic>
        <p:nvPicPr>
          <p:cNvPr id="3" name="Picture 2">
            <a:extLst>
              <a:ext uri="{FF2B5EF4-FFF2-40B4-BE49-F238E27FC236}">
                <a16:creationId xmlns:a16="http://schemas.microsoft.com/office/drawing/2014/main" id="{59232042-402B-43AB-8700-95266F8745C9}"/>
              </a:ext>
            </a:extLst>
          </p:cNvPr>
          <p:cNvPicPr>
            <a:picLocks noChangeAspect="1"/>
          </p:cNvPicPr>
          <p:nvPr/>
        </p:nvPicPr>
        <p:blipFill rotWithShape="1">
          <a:blip r:embed="rId2"/>
          <a:srcRect l="36979" t="27710" r="37142" b="38788"/>
          <a:stretch/>
        </p:blipFill>
        <p:spPr>
          <a:xfrm>
            <a:off x="2000924" y="3429000"/>
            <a:ext cx="3152503" cy="3060699"/>
          </a:xfrm>
          <a:prstGeom prst="rect">
            <a:avLst/>
          </a:prstGeom>
        </p:spPr>
      </p:pic>
      <p:pic>
        <p:nvPicPr>
          <p:cNvPr id="4" name="Picture 3">
            <a:extLst>
              <a:ext uri="{FF2B5EF4-FFF2-40B4-BE49-F238E27FC236}">
                <a16:creationId xmlns:a16="http://schemas.microsoft.com/office/drawing/2014/main" id="{1E1309FD-D236-48B2-B7A7-A25A737F76B6}"/>
              </a:ext>
            </a:extLst>
          </p:cNvPr>
          <p:cNvPicPr>
            <a:picLocks noChangeAspect="1"/>
          </p:cNvPicPr>
          <p:nvPr/>
        </p:nvPicPr>
        <p:blipFill rotWithShape="1">
          <a:blip r:embed="rId3"/>
          <a:srcRect l="39142" t="36642" r="36943" b="33788"/>
          <a:stretch/>
        </p:blipFill>
        <p:spPr>
          <a:xfrm>
            <a:off x="7358787" y="3417266"/>
            <a:ext cx="3300550" cy="3060699"/>
          </a:xfrm>
          <a:prstGeom prst="rect">
            <a:avLst/>
          </a:prstGeom>
        </p:spPr>
      </p:pic>
      <p:sp>
        <p:nvSpPr>
          <p:cNvPr id="5" name="TextBox 4">
            <a:extLst>
              <a:ext uri="{FF2B5EF4-FFF2-40B4-BE49-F238E27FC236}">
                <a16:creationId xmlns:a16="http://schemas.microsoft.com/office/drawing/2014/main" id="{A18AEDB8-2E00-4B18-9C8F-C9D0ED031CAA}"/>
              </a:ext>
            </a:extLst>
          </p:cNvPr>
          <p:cNvSpPr txBox="1"/>
          <p:nvPr/>
        </p:nvSpPr>
        <p:spPr>
          <a:xfrm>
            <a:off x="970753" y="3417266"/>
            <a:ext cx="1193075" cy="400110"/>
          </a:xfrm>
          <a:prstGeom prst="rect">
            <a:avLst/>
          </a:prstGeom>
          <a:noFill/>
        </p:spPr>
        <p:txBody>
          <a:bodyPr wrap="square" rtlCol="0">
            <a:spAutoFit/>
          </a:bodyPr>
          <a:lstStyle/>
          <a:p>
            <a:r>
              <a:rPr lang="en-SG" sz="2000"/>
              <a:t>2000</a:t>
            </a:r>
          </a:p>
        </p:txBody>
      </p:sp>
      <p:sp>
        <p:nvSpPr>
          <p:cNvPr id="10" name="TextBox 9">
            <a:extLst>
              <a:ext uri="{FF2B5EF4-FFF2-40B4-BE49-F238E27FC236}">
                <a16:creationId xmlns:a16="http://schemas.microsoft.com/office/drawing/2014/main" id="{F6A76BEA-F423-427B-95AC-1FE4F3A6A83D}"/>
              </a:ext>
            </a:extLst>
          </p:cNvPr>
          <p:cNvSpPr txBox="1"/>
          <p:nvPr/>
        </p:nvSpPr>
        <p:spPr>
          <a:xfrm>
            <a:off x="6183598" y="3417266"/>
            <a:ext cx="1193075" cy="400110"/>
          </a:xfrm>
          <a:prstGeom prst="rect">
            <a:avLst/>
          </a:prstGeom>
          <a:noFill/>
        </p:spPr>
        <p:txBody>
          <a:bodyPr wrap="square" rtlCol="0">
            <a:spAutoFit/>
          </a:bodyPr>
          <a:lstStyle/>
          <a:p>
            <a:r>
              <a:rPr lang="en-SG" sz="2000"/>
              <a:t>2015</a:t>
            </a:r>
          </a:p>
        </p:txBody>
      </p:sp>
      <p:sp>
        <p:nvSpPr>
          <p:cNvPr id="12" name="TextBox 11">
            <a:extLst>
              <a:ext uri="{FF2B5EF4-FFF2-40B4-BE49-F238E27FC236}">
                <a16:creationId xmlns:a16="http://schemas.microsoft.com/office/drawing/2014/main" id="{62B86DF4-7DB0-4FE6-A376-B63E15E547F8}"/>
              </a:ext>
            </a:extLst>
          </p:cNvPr>
          <p:cNvSpPr txBox="1"/>
          <p:nvPr/>
        </p:nvSpPr>
        <p:spPr>
          <a:xfrm>
            <a:off x="754145" y="1209354"/>
            <a:ext cx="10595728" cy="1985159"/>
          </a:xfrm>
          <a:prstGeom prst="rect">
            <a:avLst/>
          </a:prstGeom>
          <a:solidFill>
            <a:schemeClr val="bg1">
              <a:lumMod val="75000"/>
              <a:lumOff val="25000"/>
            </a:schemeClr>
          </a:solidFill>
        </p:spPr>
        <p:txBody>
          <a:bodyPr wrap="square" rtlCol="0">
            <a:spAutoFit/>
          </a:bodyPr>
          <a:lstStyle/>
          <a:p>
            <a:r>
              <a:rPr lang="en-SG"/>
              <a:t>Key Observations:</a:t>
            </a:r>
          </a:p>
          <a:p>
            <a:endParaRPr lang="en-SG" sz="900"/>
          </a:p>
          <a:p>
            <a:pPr marL="285750" indent="-285750" algn="just">
              <a:buFont typeface="Wingdings" panose="05000000000000000000" pitchFamily="2" charset="2"/>
              <a:buChar char="Ø"/>
            </a:pPr>
            <a:r>
              <a:rPr lang="en-SG" sz="1600"/>
              <a:t>China has grown massively in the past 15 years to come at par with USA as a key trading </a:t>
            </a:r>
            <a:r>
              <a:rPr lang="en-SG" sz="1600" err="1"/>
              <a:t>center</a:t>
            </a:r>
            <a:r>
              <a:rPr lang="en-SG" sz="1600"/>
              <a:t>, by gaining prominence not only in terms of trade value but also in terms of no. of trading partners.</a:t>
            </a:r>
          </a:p>
          <a:p>
            <a:pPr marL="285750" indent="-285750" algn="just">
              <a:buFont typeface="Wingdings" panose="05000000000000000000" pitchFamily="2" charset="2"/>
              <a:buChar char="Ø"/>
            </a:pPr>
            <a:r>
              <a:rPr lang="en-SG" sz="1600"/>
              <a:t>European countries like Germany and France have retained their importance as central to the global trade network, owing more to their interconnectedness than size.</a:t>
            </a:r>
          </a:p>
          <a:p>
            <a:pPr marL="285750" indent="-285750" algn="just">
              <a:buFont typeface="Wingdings" panose="05000000000000000000" pitchFamily="2" charset="2"/>
              <a:buChar char="Ø"/>
            </a:pPr>
            <a:r>
              <a:rPr lang="en-SG" sz="1600"/>
              <a:t>Korea &amp; India have shown steady rise in their trade values and connections to emerge with increased importance as trading </a:t>
            </a:r>
            <a:r>
              <a:rPr lang="en-SG" sz="1600" err="1"/>
              <a:t>centers</a:t>
            </a:r>
            <a:r>
              <a:rPr lang="en-SG" sz="1600"/>
              <a:t>.</a:t>
            </a:r>
          </a:p>
        </p:txBody>
      </p:sp>
    </p:spTree>
    <p:extLst>
      <p:ext uri="{BB962C8B-B14F-4D97-AF65-F5344CB8AC3E}">
        <p14:creationId xmlns:p14="http://schemas.microsoft.com/office/powerpoint/2010/main" val="2409809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B8E8235E-7211-4886-94EC-E07EE4264F7D}"/>
              </a:ext>
            </a:extLst>
          </p:cNvPr>
          <p:cNvSpPr/>
          <p:nvPr/>
        </p:nvSpPr>
        <p:spPr>
          <a:xfrm>
            <a:off x="8404464" y="3667699"/>
            <a:ext cx="3344642" cy="1960452"/>
          </a:xfrm>
          <a:prstGeom prst="roundRect">
            <a:avLst>
              <a:gd name="adj" fmla="val 2512"/>
            </a:avLst>
          </a:prstGeom>
          <a:solidFill>
            <a:schemeClr val="bg1">
              <a:lumMod val="65000"/>
              <a:lumOff val="35000"/>
            </a:schemeClr>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20" name="Rectangle: Rounded Corners 19">
            <a:extLst>
              <a:ext uri="{FF2B5EF4-FFF2-40B4-BE49-F238E27FC236}">
                <a16:creationId xmlns:a16="http://schemas.microsoft.com/office/drawing/2014/main" id="{110DF974-BFC8-4597-B8A5-63B22427B839}"/>
              </a:ext>
            </a:extLst>
          </p:cNvPr>
          <p:cNvSpPr/>
          <p:nvPr/>
        </p:nvSpPr>
        <p:spPr>
          <a:xfrm>
            <a:off x="643464" y="2217929"/>
            <a:ext cx="11129706" cy="1507325"/>
          </a:xfrm>
          <a:prstGeom prst="roundRect">
            <a:avLst>
              <a:gd name="adj" fmla="val 2512"/>
            </a:avLst>
          </a:prstGeom>
          <a:solidFill>
            <a:schemeClr val="bg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D39D3262-70E1-4C64-B652-D5AEFD21C47C}"/>
              </a:ext>
            </a:extLst>
          </p:cNvPr>
          <p:cNvSpPr/>
          <p:nvPr/>
        </p:nvSpPr>
        <p:spPr>
          <a:xfrm>
            <a:off x="643465" y="3763950"/>
            <a:ext cx="7658324" cy="3046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AE25C86-BD93-48E4-A68C-764E7F74A3DB}"/>
              </a:ext>
            </a:extLst>
          </p:cNvPr>
          <p:cNvSpPr txBox="1">
            <a:spLocks/>
          </p:cNvSpPr>
          <p:nvPr/>
        </p:nvSpPr>
        <p:spPr>
          <a:xfrm>
            <a:off x="643465" y="404513"/>
            <a:ext cx="10905067" cy="70138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a:t>Impact of Crisis</a:t>
            </a:r>
          </a:p>
        </p:txBody>
      </p:sp>
      <p:sp>
        <p:nvSpPr>
          <p:cNvPr id="3" name="TextBox 2">
            <a:extLst>
              <a:ext uri="{FF2B5EF4-FFF2-40B4-BE49-F238E27FC236}">
                <a16:creationId xmlns:a16="http://schemas.microsoft.com/office/drawing/2014/main" id="{56D3CD85-CFED-4F10-9BBF-2FA9BE970A27}"/>
              </a:ext>
            </a:extLst>
          </p:cNvPr>
          <p:cNvSpPr txBox="1"/>
          <p:nvPr/>
        </p:nvSpPr>
        <p:spPr>
          <a:xfrm>
            <a:off x="643465" y="1090556"/>
            <a:ext cx="10386485" cy="789960"/>
          </a:xfrm>
          <a:prstGeom prst="rect">
            <a:avLst/>
          </a:prstGeom>
          <a:noFill/>
        </p:spPr>
        <p:txBody>
          <a:bodyPr wrap="square" rtlCol="0">
            <a:spAutoFit/>
          </a:bodyPr>
          <a:lstStyle/>
          <a:p>
            <a:pPr>
              <a:spcAft>
                <a:spcPts val="400"/>
              </a:spcAft>
            </a:pPr>
            <a:r>
              <a:rPr lang="en-SG" sz="2400"/>
              <a:t>Japan’s 2011 Triple Disaster:</a:t>
            </a:r>
          </a:p>
          <a:p>
            <a:r>
              <a:rPr lang="en-SG"/>
              <a:t>In 2011, Japan was hit by an Earthquake which resulted in a Tsunami and a Nuclear Disaster.</a:t>
            </a:r>
          </a:p>
        </p:txBody>
      </p:sp>
      <p:grpSp>
        <p:nvGrpSpPr>
          <p:cNvPr id="16" name="Group 15">
            <a:extLst>
              <a:ext uri="{FF2B5EF4-FFF2-40B4-BE49-F238E27FC236}">
                <a16:creationId xmlns:a16="http://schemas.microsoft.com/office/drawing/2014/main" id="{D9AE3CB5-101F-41E4-A53C-2F4B155C666D}"/>
              </a:ext>
            </a:extLst>
          </p:cNvPr>
          <p:cNvGrpSpPr/>
          <p:nvPr/>
        </p:nvGrpSpPr>
        <p:grpSpPr>
          <a:xfrm>
            <a:off x="643465" y="3669632"/>
            <a:ext cx="7658324" cy="3522168"/>
            <a:chOff x="781050" y="3105150"/>
            <a:chExt cx="8232491" cy="3556958"/>
          </a:xfrm>
          <a:solidFill>
            <a:schemeClr val="bg1"/>
          </a:solidFill>
        </p:grpSpPr>
        <p:graphicFrame>
          <p:nvGraphicFramePr>
            <p:cNvPr id="6" name="Chart 5">
              <a:extLst>
                <a:ext uri="{FF2B5EF4-FFF2-40B4-BE49-F238E27FC236}">
                  <a16:creationId xmlns:a16="http://schemas.microsoft.com/office/drawing/2014/main" id="{8F5810DF-B1CF-4ACE-8338-4420775378CA}"/>
                </a:ext>
              </a:extLst>
            </p:cNvPr>
            <p:cNvGraphicFramePr/>
            <p:nvPr/>
          </p:nvGraphicFramePr>
          <p:xfrm>
            <a:off x="781050" y="3105150"/>
            <a:ext cx="2390775" cy="2981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3C4E16C5-FB3C-4872-9CF3-D4144CE4DE13}"/>
                </a:ext>
              </a:extLst>
            </p:cNvPr>
            <p:cNvGraphicFramePr/>
            <p:nvPr/>
          </p:nvGraphicFramePr>
          <p:xfrm>
            <a:off x="3308066" y="3200400"/>
            <a:ext cx="1901825" cy="30765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E76D94F7-143B-4DB5-AFD6-15000F7A0AC4}"/>
                </a:ext>
              </a:extLst>
            </p:cNvPr>
            <p:cNvGraphicFramePr/>
            <p:nvPr/>
          </p:nvGraphicFramePr>
          <p:xfrm>
            <a:off x="5209891" y="3200400"/>
            <a:ext cx="1901825" cy="34521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0CA6B87F-DD5D-4832-8952-AF2D1D57DF58}"/>
                </a:ext>
              </a:extLst>
            </p:cNvPr>
            <p:cNvGraphicFramePr/>
            <p:nvPr/>
          </p:nvGraphicFramePr>
          <p:xfrm>
            <a:off x="7111716" y="3209925"/>
            <a:ext cx="1901825" cy="3452183"/>
          </p:xfrm>
          <a:graphic>
            <a:graphicData uri="http://schemas.openxmlformats.org/drawingml/2006/chart">
              <c:chart xmlns:c="http://schemas.openxmlformats.org/drawingml/2006/chart" xmlns:r="http://schemas.openxmlformats.org/officeDocument/2006/relationships" r:id="rId5"/>
            </a:graphicData>
          </a:graphic>
        </p:graphicFrame>
      </p:grpSp>
      <p:sp>
        <p:nvSpPr>
          <p:cNvPr id="17" name="TextBox 16">
            <a:extLst>
              <a:ext uri="{FF2B5EF4-FFF2-40B4-BE49-F238E27FC236}">
                <a16:creationId xmlns:a16="http://schemas.microsoft.com/office/drawing/2014/main" id="{7945A990-6C2C-42F4-B39E-42D64F14B924}"/>
              </a:ext>
            </a:extLst>
          </p:cNvPr>
          <p:cNvSpPr txBox="1"/>
          <p:nvPr/>
        </p:nvSpPr>
        <p:spPr>
          <a:xfrm>
            <a:off x="643466" y="1880516"/>
            <a:ext cx="5889140" cy="1938992"/>
          </a:xfrm>
          <a:prstGeom prst="rect">
            <a:avLst/>
          </a:prstGeom>
          <a:noFill/>
        </p:spPr>
        <p:txBody>
          <a:bodyPr wrap="square" rtlCol="0">
            <a:spAutoFit/>
          </a:bodyPr>
          <a:lstStyle/>
          <a:p>
            <a:r>
              <a:rPr lang="en-SG"/>
              <a:t>Key Observations –</a:t>
            </a:r>
          </a:p>
          <a:p>
            <a:pPr marL="285750" indent="-285750">
              <a:buFont typeface="Wingdings" panose="05000000000000000000" pitchFamily="2" charset="2"/>
              <a:buChar char="q"/>
            </a:pPr>
            <a:r>
              <a:rPr lang="en-SG"/>
              <a:t>Japan’s Export Partners decreased </a:t>
            </a:r>
            <a:br>
              <a:rPr lang="en-SG"/>
            </a:br>
            <a:r>
              <a:rPr lang="en-SG" sz="1400"/>
              <a:t>since the Out-Degree declined while the In-Degree remained almost the same</a:t>
            </a:r>
          </a:p>
          <a:p>
            <a:pPr marL="742950" lvl="1" indent="-285750">
              <a:buFont typeface="Wingdings" panose="05000000000000000000" pitchFamily="2" charset="2"/>
              <a:buChar char="Ø"/>
            </a:pPr>
            <a:r>
              <a:rPr lang="en-SG" sz="1400"/>
              <a:t>Caused due to Japan’s Inability to produce quality goods (specially agriculture) at the same pace as before.</a:t>
            </a:r>
          </a:p>
          <a:p>
            <a:pPr marL="742950" lvl="1" indent="-285750">
              <a:buFont typeface="Wingdings" panose="05000000000000000000" pitchFamily="2" charset="2"/>
              <a:buChar char="Ø"/>
            </a:pPr>
            <a:r>
              <a:rPr lang="en-SG" sz="1400"/>
              <a:t>Also countries like USA reduced imports from Japan due to fear of nuclear contamination</a:t>
            </a:r>
          </a:p>
        </p:txBody>
      </p:sp>
      <p:sp>
        <p:nvSpPr>
          <p:cNvPr id="18" name="TextBox 17">
            <a:extLst>
              <a:ext uri="{FF2B5EF4-FFF2-40B4-BE49-F238E27FC236}">
                <a16:creationId xmlns:a16="http://schemas.microsoft.com/office/drawing/2014/main" id="{346A6D21-BEDD-4980-9C94-08C893124A15}"/>
              </a:ext>
            </a:extLst>
          </p:cNvPr>
          <p:cNvSpPr txBox="1"/>
          <p:nvPr/>
        </p:nvSpPr>
        <p:spPr>
          <a:xfrm>
            <a:off x="6532605" y="2147303"/>
            <a:ext cx="5173579" cy="1231106"/>
          </a:xfrm>
          <a:prstGeom prst="rect">
            <a:avLst/>
          </a:prstGeom>
          <a:noFill/>
        </p:spPr>
        <p:txBody>
          <a:bodyPr wrap="square" rtlCol="0">
            <a:spAutoFit/>
          </a:bodyPr>
          <a:lstStyle/>
          <a:p>
            <a:pPr marL="285750" indent="-285750">
              <a:buFont typeface="Wingdings" panose="05000000000000000000" pitchFamily="2" charset="2"/>
              <a:buChar char="q"/>
            </a:pPr>
            <a:r>
              <a:rPr lang="en-SG"/>
              <a:t>Net imports increased </a:t>
            </a:r>
            <a:br>
              <a:rPr lang="en-SG"/>
            </a:br>
            <a:r>
              <a:rPr lang="en-SG" sz="1400"/>
              <a:t>as contrary to anticipation, the Weighted In -Degree increased.</a:t>
            </a:r>
          </a:p>
          <a:p>
            <a:pPr marL="742950" lvl="1" indent="-285750">
              <a:buFont typeface="Wingdings" panose="05000000000000000000" pitchFamily="2" charset="2"/>
              <a:buChar char="Ø"/>
            </a:pPr>
            <a:r>
              <a:rPr lang="en-SG" sz="1400"/>
              <a:t>Caused due increase in Oil imports using oil as an alternate source of power generation  during the nuclear shutdown.</a:t>
            </a:r>
            <a:endParaRPr lang="en-SG"/>
          </a:p>
        </p:txBody>
      </p:sp>
      <p:sp>
        <p:nvSpPr>
          <p:cNvPr id="19" name="TextBox 18">
            <a:extLst>
              <a:ext uri="{FF2B5EF4-FFF2-40B4-BE49-F238E27FC236}">
                <a16:creationId xmlns:a16="http://schemas.microsoft.com/office/drawing/2014/main" id="{9E085AA6-456D-4578-B151-30635B99D5C1}"/>
              </a:ext>
            </a:extLst>
          </p:cNvPr>
          <p:cNvSpPr txBox="1"/>
          <p:nvPr/>
        </p:nvSpPr>
        <p:spPr>
          <a:xfrm>
            <a:off x="6532604" y="3319826"/>
            <a:ext cx="5173579" cy="2308324"/>
          </a:xfrm>
          <a:prstGeom prst="rect">
            <a:avLst/>
          </a:prstGeom>
          <a:noFill/>
        </p:spPr>
        <p:txBody>
          <a:bodyPr wrap="square" rtlCol="0">
            <a:spAutoFit/>
          </a:bodyPr>
          <a:lstStyle/>
          <a:p>
            <a:pPr marL="285750" indent="-285750">
              <a:buFont typeface="Wingdings" panose="05000000000000000000" pitchFamily="2" charset="2"/>
              <a:buChar char="q"/>
            </a:pPr>
            <a:r>
              <a:rPr lang="en-SG"/>
              <a:t>Decline in prominence as a Trading </a:t>
            </a:r>
            <a:r>
              <a:rPr lang="en-SG" err="1"/>
              <a:t>Center</a:t>
            </a:r>
            <a:endParaRPr lang="en-SG"/>
          </a:p>
          <a:p>
            <a:pPr marL="2114550" lvl="4" indent="-285750">
              <a:buFont typeface="Wingdings" panose="05000000000000000000" pitchFamily="2" charset="2"/>
              <a:buChar char="Ø"/>
            </a:pPr>
            <a:r>
              <a:rPr lang="en-SG" sz="1400"/>
              <a:t>Closeness Centrality declined</a:t>
            </a:r>
            <a:br>
              <a:rPr lang="en-SG" sz="1400"/>
            </a:br>
            <a:r>
              <a:rPr lang="en-SG" sz="1400"/>
              <a:t>i.e. the </a:t>
            </a:r>
            <a:r>
              <a:rPr lang="en-SG" sz="1400" err="1"/>
              <a:t>avg</a:t>
            </a:r>
            <a:r>
              <a:rPr lang="en-SG" sz="1400"/>
              <a:t> length of the shortest path between Japan and any other nation declined.</a:t>
            </a:r>
          </a:p>
          <a:p>
            <a:pPr marL="2114550" lvl="4" indent="-285750">
              <a:buFont typeface="Wingdings" panose="05000000000000000000" pitchFamily="2" charset="2"/>
              <a:buChar char="Ø"/>
            </a:pPr>
            <a:r>
              <a:rPr lang="en-SG" sz="1400"/>
              <a:t>Eccentricity increased from 2 to 3</a:t>
            </a:r>
            <a:br>
              <a:rPr lang="en-SG" sz="1400"/>
            </a:br>
            <a:r>
              <a:rPr lang="en-SG" sz="1400"/>
              <a:t>i.e. the maximum no. of intermediate nodes to be traversed to reach any other country from Japan, increased from 1 to 2.</a:t>
            </a:r>
            <a:endParaRPr lang="en-SG"/>
          </a:p>
        </p:txBody>
      </p:sp>
    </p:spTree>
    <p:extLst>
      <p:ext uri="{BB962C8B-B14F-4D97-AF65-F5344CB8AC3E}">
        <p14:creationId xmlns:p14="http://schemas.microsoft.com/office/powerpoint/2010/main" val="3522944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DF80A4-82DA-498A-9977-A4C5D10DAF00}"/>
              </a:ext>
            </a:extLst>
          </p:cNvPr>
          <p:cNvSpPr txBox="1"/>
          <p:nvPr/>
        </p:nvSpPr>
        <p:spPr>
          <a:xfrm>
            <a:off x="1524000" y="1122362"/>
            <a:ext cx="9144000" cy="284003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800" kern="1200">
                <a:solidFill>
                  <a:schemeClr val="tx1"/>
                </a:solidFill>
                <a:latin typeface="+mj-lt"/>
                <a:ea typeface="+mj-ea"/>
                <a:cs typeface="+mj-cs"/>
              </a:rPr>
              <a:t>Commodity Specific </a:t>
            </a:r>
            <a:br>
              <a:rPr lang="en-US" sz="5800" kern="1200">
                <a:solidFill>
                  <a:schemeClr val="tx1"/>
                </a:solidFill>
                <a:latin typeface="+mj-lt"/>
                <a:ea typeface="+mj-ea"/>
                <a:cs typeface="+mj-cs"/>
              </a:rPr>
            </a:br>
            <a:r>
              <a:rPr lang="en-US" sz="5800" kern="1200">
                <a:solidFill>
                  <a:schemeClr val="tx1"/>
                </a:solidFill>
                <a:latin typeface="+mj-lt"/>
                <a:ea typeface="+mj-ea"/>
                <a:cs typeface="+mj-cs"/>
              </a:rPr>
              <a:t>Trade Analysis</a:t>
            </a:r>
          </a:p>
        </p:txBody>
      </p:sp>
      <p:cxnSp>
        <p:nvCxnSpPr>
          <p:cNvPr id="4" name="Straight Connector 3">
            <a:extLst>
              <a:ext uri="{FF2B5EF4-FFF2-40B4-BE49-F238E27FC236}">
                <a16:creationId xmlns:a16="http://schemas.microsoft.com/office/drawing/2014/main" id="{1C35FB08-A056-4245-BAD5-632118E342F1}"/>
              </a:ext>
            </a:extLst>
          </p:cNvPr>
          <p:cNvCxnSpPr/>
          <p:nvPr/>
        </p:nvCxnSpPr>
        <p:spPr>
          <a:xfrm>
            <a:off x="3970421" y="4114800"/>
            <a:ext cx="428324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92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C342B-E0FB-4496-BF7E-1AF72798E6B3}"/>
              </a:ext>
            </a:extLst>
          </p:cNvPr>
          <p:cNvSpPr>
            <a:spLocks noGrp="1"/>
          </p:cNvSpPr>
          <p:nvPr>
            <p:ph type="title" idx="4294967295"/>
          </p:nvPr>
        </p:nvSpPr>
        <p:spPr>
          <a:xfrm>
            <a:off x="400594" y="260622"/>
            <a:ext cx="5451566" cy="1325563"/>
          </a:xfrm>
        </p:spPr>
        <p:txBody>
          <a:bodyPr/>
          <a:lstStyle/>
          <a:p>
            <a:r>
              <a:rPr lang="en-SG"/>
              <a:t>Agriculture Trade</a:t>
            </a:r>
          </a:p>
        </p:txBody>
      </p:sp>
      <p:sp>
        <p:nvSpPr>
          <p:cNvPr id="3" name="Content Placeholder 2">
            <a:extLst>
              <a:ext uri="{FF2B5EF4-FFF2-40B4-BE49-F238E27FC236}">
                <a16:creationId xmlns:a16="http://schemas.microsoft.com/office/drawing/2014/main" id="{8C55F311-8486-4FAF-839B-399BCE632ACD}"/>
              </a:ext>
            </a:extLst>
          </p:cNvPr>
          <p:cNvSpPr>
            <a:spLocks noGrp="1"/>
          </p:cNvSpPr>
          <p:nvPr>
            <p:ph idx="4294967295"/>
          </p:nvPr>
        </p:nvSpPr>
        <p:spPr>
          <a:xfrm>
            <a:off x="505551" y="1401378"/>
            <a:ext cx="4168775" cy="4351338"/>
          </a:xfrm>
        </p:spPr>
        <p:txBody>
          <a:bodyPr>
            <a:normAutofit/>
          </a:bodyPr>
          <a:lstStyle/>
          <a:p>
            <a:pPr marL="0" indent="0">
              <a:buNone/>
            </a:pPr>
            <a:r>
              <a:rPr lang="en-SG" sz="1600"/>
              <a:t>Agriculture is a commodity that depends on the land area and labour thus the trade network comprises of counties like:</a:t>
            </a:r>
          </a:p>
          <a:p>
            <a:pPr lvl="1"/>
            <a:r>
              <a:rPr lang="en-SG" sz="1600"/>
              <a:t>USA</a:t>
            </a:r>
          </a:p>
          <a:p>
            <a:pPr lvl="1"/>
            <a:r>
              <a:rPr lang="en-SG" sz="1600"/>
              <a:t>China</a:t>
            </a:r>
          </a:p>
          <a:p>
            <a:pPr lvl="1"/>
            <a:r>
              <a:rPr lang="en-SG" sz="1600"/>
              <a:t>Germany</a:t>
            </a:r>
          </a:p>
          <a:p>
            <a:pPr lvl="1"/>
            <a:r>
              <a:rPr lang="en-SG" sz="1600"/>
              <a:t>Netherlands</a:t>
            </a:r>
          </a:p>
          <a:p>
            <a:pPr lvl="1"/>
            <a:r>
              <a:rPr lang="en-SG" sz="1600"/>
              <a:t>India, etc.  as key players</a:t>
            </a:r>
          </a:p>
          <a:p>
            <a:r>
              <a:rPr lang="en-SG" sz="1600"/>
              <a:t>The node </a:t>
            </a:r>
            <a:r>
              <a:rPr lang="en-SG" sz="1600" err="1"/>
              <a:t>color</a:t>
            </a:r>
            <a:r>
              <a:rPr lang="en-SG" sz="1600"/>
              <a:t> intensity in graph depicts the volume of trade</a:t>
            </a:r>
          </a:p>
          <a:p>
            <a:r>
              <a:rPr lang="en-SG" sz="1600"/>
              <a:t>Connected Components = 1, implying that agriculture as a trade is self-sustaining.</a:t>
            </a:r>
          </a:p>
          <a:p>
            <a:endParaRPr lang="en-SG" sz="1600"/>
          </a:p>
          <a:p>
            <a:pPr lvl="1"/>
            <a:endParaRPr lang="en-SG" sz="1600"/>
          </a:p>
          <a:p>
            <a:pPr marL="914400" lvl="2" indent="0">
              <a:buNone/>
            </a:pPr>
            <a:r>
              <a:rPr lang="en-SG" sz="1600"/>
              <a:t>			</a:t>
            </a:r>
          </a:p>
        </p:txBody>
      </p:sp>
      <p:pic>
        <p:nvPicPr>
          <p:cNvPr id="6" name="Picture 5">
            <a:extLst>
              <a:ext uri="{FF2B5EF4-FFF2-40B4-BE49-F238E27FC236}">
                <a16:creationId xmlns:a16="http://schemas.microsoft.com/office/drawing/2014/main" id="{B77B1D7A-B688-42FC-9604-C7B2DCC9FE0E}"/>
              </a:ext>
            </a:extLst>
          </p:cNvPr>
          <p:cNvPicPr>
            <a:picLocks noChangeAspect="1"/>
          </p:cNvPicPr>
          <p:nvPr/>
        </p:nvPicPr>
        <p:blipFill rotWithShape="1">
          <a:blip r:embed="rId2"/>
          <a:srcRect l="-143" t="251" r="4713" b="-1381"/>
          <a:stretch/>
        </p:blipFill>
        <p:spPr>
          <a:xfrm>
            <a:off x="4980561" y="69670"/>
            <a:ext cx="7821130" cy="7014754"/>
          </a:xfrm>
          <a:prstGeom prst="ellipse">
            <a:avLst/>
          </a:prstGeom>
        </p:spPr>
      </p:pic>
    </p:spTree>
    <p:extLst>
      <p:ext uri="{BB962C8B-B14F-4D97-AF65-F5344CB8AC3E}">
        <p14:creationId xmlns:p14="http://schemas.microsoft.com/office/powerpoint/2010/main" val="3574071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1429EB0E-9B9A-48F1-96BE-FE299DA2E066}"/>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857250 w 12192000"/>
              <a:gd name="connsiteY5" fmla="*/ 857250 h 6858000"/>
              <a:gd name="connsiteX6" fmla="*/ 857250 w 12192000"/>
              <a:gd name="connsiteY6" fmla="*/ 6000750 h 6858000"/>
              <a:gd name="connsiteX7" fmla="*/ 11334750 w 12192000"/>
              <a:gd name="connsiteY7" fmla="*/ 6000750 h 6858000"/>
              <a:gd name="connsiteX8" fmla="*/ 11334750 w 12192000"/>
              <a:gd name="connsiteY8" fmla="*/ 857250 h 6858000"/>
              <a:gd name="connsiteX9" fmla="*/ 857250 w 12192000"/>
              <a:gd name="connsiteY9" fmla="*/ 857250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386987 w 12192000"/>
              <a:gd name="connsiteY5" fmla="*/ 386987 h 6858000"/>
              <a:gd name="connsiteX6" fmla="*/ 857250 w 12192000"/>
              <a:gd name="connsiteY6" fmla="*/ 6000750 h 6858000"/>
              <a:gd name="connsiteX7" fmla="*/ 11334750 w 12192000"/>
              <a:gd name="connsiteY7" fmla="*/ 6000750 h 6858000"/>
              <a:gd name="connsiteX8" fmla="*/ 11334750 w 12192000"/>
              <a:gd name="connsiteY8" fmla="*/ 857250 h 6858000"/>
              <a:gd name="connsiteX9" fmla="*/ 386987 w 12192000"/>
              <a:gd name="connsiteY9" fmla="*/ 386987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386987 w 12192000"/>
              <a:gd name="connsiteY5" fmla="*/ 386987 h 6858000"/>
              <a:gd name="connsiteX6" fmla="*/ 857250 w 12192000"/>
              <a:gd name="connsiteY6" fmla="*/ 6000750 h 6858000"/>
              <a:gd name="connsiteX7" fmla="*/ 11334750 w 12192000"/>
              <a:gd name="connsiteY7" fmla="*/ 6000750 h 6858000"/>
              <a:gd name="connsiteX8" fmla="*/ 11744053 w 12192000"/>
              <a:gd name="connsiteY8" fmla="*/ 352153 h 6858000"/>
              <a:gd name="connsiteX9" fmla="*/ 386987 w 12192000"/>
              <a:gd name="connsiteY9" fmla="*/ 386987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386987 w 12192000"/>
              <a:gd name="connsiteY5" fmla="*/ 386987 h 6858000"/>
              <a:gd name="connsiteX6" fmla="*/ 334736 w 12192000"/>
              <a:gd name="connsiteY6" fmla="*/ 6479721 h 6858000"/>
              <a:gd name="connsiteX7" fmla="*/ 11334750 w 12192000"/>
              <a:gd name="connsiteY7" fmla="*/ 6000750 h 6858000"/>
              <a:gd name="connsiteX8" fmla="*/ 11744053 w 12192000"/>
              <a:gd name="connsiteY8" fmla="*/ 352153 h 6858000"/>
              <a:gd name="connsiteX9" fmla="*/ 386987 w 12192000"/>
              <a:gd name="connsiteY9" fmla="*/ 386987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386987 w 12192000"/>
              <a:gd name="connsiteY5" fmla="*/ 386987 h 6858000"/>
              <a:gd name="connsiteX6" fmla="*/ 334736 w 12192000"/>
              <a:gd name="connsiteY6" fmla="*/ 6479721 h 6858000"/>
              <a:gd name="connsiteX7" fmla="*/ 11900807 w 12192000"/>
              <a:gd name="connsiteY7" fmla="*/ 6505847 h 6858000"/>
              <a:gd name="connsiteX8" fmla="*/ 11744053 w 12192000"/>
              <a:gd name="connsiteY8" fmla="*/ 352153 h 6858000"/>
              <a:gd name="connsiteX9" fmla="*/ 386987 w 12192000"/>
              <a:gd name="connsiteY9" fmla="*/ 386987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386987 w 12192000"/>
              <a:gd name="connsiteY5" fmla="*/ 386987 h 6858000"/>
              <a:gd name="connsiteX6" fmla="*/ 334736 w 12192000"/>
              <a:gd name="connsiteY6" fmla="*/ 6479721 h 6858000"/>
              <a:gd name="connsiteX7" fmla="*/ 11900807 w 12192000"/>
              <a:gd name="connsiteY7" fmla="*/ 6505847 h 6858000"/>
              <a:gd name="connsiteX8" fmla="*/ 11944350 w 12192000"/>
              <a:gd name="connsiteY8" fmla="*/ 343444 h 6858000"/>
              <a:gd name="connsiteX9" fmla="*/ 386987 w 12192000"/>
              <a:gd name="connsiteY9" fmla="*/ 386987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334736 w 12192000"/>
              <a:gd name="connsiteY6" fmla="*/ 6479721 h 6858000"/>
              <a:gd name="connsiteX7" fmla="*/ 11900807 w 12192000"/>
              <a:gd name="connsiteY7" fmla="*/ 6505847 h 6858000"/>
              <a:gd name="connsiteX8" fmla="*/ 11944350 w 12192000"/>
              <a:gd name="connsiteY8" fmla="*/ 343444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514555 h 6858000"/>
              <a:gd name="connsiteX7" fmla="*/ 11900807 w 12192000"/>
              <a:gd name="connsiteY7" fmla="*/ 6505847 h 6858000"/>
              <a:gd name="connsiteX8" fmla="*/ 11944350 w 12192000"/>
              <a:gd name="connsiteY8" fmla="*/ 343444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514555 h 6858000"/>
              <a:gd name="connsiteX7" fmla="*/ 11900807 w 12192000"/>
              <a:gd name="connsiteY7" fmla="*/ 6505847 h 6858000"/>
              <a:gd name="connsiteX8" fmla="*/ 11953058 w 12192000"/>
              <a:gd name="connsiteY8" fmla="*/ 987878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514555 h 6858000"/>
              <a:gd name="connsiteX7" fmla="*/ 10803527 w 12192000"/>
              <a:gd name="connsiteY7" fmla="*/ 6505847 h 6858000"/>
              <a:gd name="connsiteX8" fmla="*/ 11953058 w 12192000"/>
              <a:gd name="connsiteY8" fmla="*/ 987878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514555 h 6858000"/>
              <a:gd name="connsiteX7" fmla="*/ 10803527 w 12192000"/>
              <a:gd name="connsiteY7" fmla="*/ 6505847 h 6858000"/>
              <a:gd name="connsiteX8" fmla="*/ 10681606 w 12192000"/>
              <a:gd name="connsiteY8" fmla="*/ 1092381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514555 h 6858000"/>
              <a:gd name="connsiteX7" fmla="*/ 5926727 w 12192000"/>
              <a:gd name="connsiteY7" fmla="*/ 6018167 h 6858000"/>
              <a:gd name="connsiteX8" fmla="*/ 10681606 w 12192000"/>
              <a:gd name="connsiteY8" fmla="*/ 1092381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079126 h 6858000"/>
              <a:gd name="connsiteX7" fmla="*/ 5926727 w 12192000"/>
              <a:gd name="connsiteY7" fmla="*/ 6018167 h 6858000"/>
              <a:gd name="connsiteX8" fmla="*/ 10681606 w 12192000"/>
              <a:gd name="connsiteY8" fmla="*/ 1092381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079126 h 6858000"/>
              <a:gd name="connsiteX7" fmla="*/ 5926727 w 12192000"/>
              <a:gd name="connsiteY7" fmla="*/ 6018167 h 6858000"/>
              <a:gd name="connsiteX8" fmla="*/ 6022520 w 12192000"/>
              <a:gd name="connsiteY8" fmla="*/ 1083673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079126 h 6858000"/>
              <a:gd name="connsiteX7" fmla="*/ 5926727 w 12192000"/>
              <a:gd name="connsiteY7" fmla="*/ 6018167 h 6858000"/>
              <a:gd name="connsiteX8" fmla="*/ 9514658 w 12192000"/>
              <a:gd name="connsiteY8" fmla="*/ 1014005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079126 h 6858000"/>
              <a:gd name="connsiteX7" fmla="*/ 8957310 w 12192000"/>
              <a:gd name="connsiteY7" fmla="*/ 6044293 h 6858000"/>
              <a:gd name="connsiteX8" fmla="*/ 9514658 w 12192000"/>
              <a:gd name="connsiteY8" fmla="*/ 1014005 h 6858000"/>
              <a:gd name="connsiteX9" fmla="*/ 195399 w 12192000"/>
              <a:gd name="connsiteY9" fmla="*/ 1048838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195399 w 12192000"/>
              <a:gd name="connsiteY5" fmla="*/ 1048838 h 6858000"/>
              <a:gd name="connsiteX6" fmla="*/ 238942 w 12192000"/>
              <a:gd name="connsiteY6" fmla="*/ 6079126 h 6858000"/>
              <a:gd name="connsiteX7" fmla="*/ 9784624 w 12192000"/>
              <a:gd name="connsiteY7" fmla="*/ 6105253 h 6858000"/>
              <a:gd name="connsiteX8" fmla="*/ 9514658 w 12192000"/>
              <a:gd name="connsiteY8" fmla="*/ 1014005 h 6858000"/>
              <a:gd name="connsiteX9" fmla="*/ 195399 w 12192000"/>
              <a:gd name="connsiteY9" fmla="*/ 10488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195399" y="1048838"/>
                </a:moveTo>
                <a:lnTo>
                  <a:pt x="238942" y="6079126"/>
                </a:lnTo>
                <a:lnTo>
                  <a:pt x="9784624" y="6105253"/>
                </a:lnTo>
                <a:lnTo>
                  <a:pt x="9514658" y="1014005"/>
                </a:lnTo>
                <a:lnTo>
                  <a:pt x="195399" y="1048838"/>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solidFill>
                <a:schemeClr val="tx1"/>
              </a:solidFill>
            </a:endParaRPr>
          </a:p>
        </p:txBody>
      </p:sp>
      <p:graphicFrame>
        <p:nvGraphicFramePr>
          <p:cNvPr id="4" name="Diagram 3">
            <a:extLst>
              <a:ext uri="{FF2B5EF4-FFF2-40B4-BE49-F238E27FC236}">
                <a16:creationId xmlns:a16="http://schemas.microsoft.com/office/drawing/2014/main" id="{70587FE8-5E63-4773-845F-A168A51728F6}"/>
              </a:ext>
            </a:extLst>
          </p:cNvPr>
          <p:cNvGraphicFramePr/>
          <p:nvPr>
            <p:extLst>
              <p:ext uri="{D42A27DB-BD31-4B8C-83A1-F6EECF244321}">
                <p14:modId xmlns:p14="http://schemas.microsoft.com/office/powerpoint/2010/main" val="1507953037"/>
              </p:ext>
            </p:extLst>
          </p:nvPr>
        </p:nvGraphicFramePr>
        <p:xfrm>
          <a:off x="0" y="0"/>
          <a:ext cx="12096206"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295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8B4E1-7B82-4A38-BAEC-D84945CE7C6D}"/>
              </a:ext>
            </a:extLst>
          </p:cNvPr>
          <p:cNvSpPr>
            <a:spLocks noGrp="1"/>
          </p:cNvSpPr>
          <p:nvPr>
            <p:ph type="title"/>
          </p:nvPr>
        </p:nvSpPr>
        <p:spPr>
          <a:xfrm>
            <a:off x="838200" y="365125"/>
            <a:ext cx="10515600" cy="1027741"/>
          </a:xfrm>
        </p:spPr>
        <p:txBody>
          <a:bodyPr/>
          <a:lstStyle/>
          <a:p>
            <a:r>
              <a:rPr lang="en-SG"/>
              <a:t>Oil Trade</a:t>
            </a:r>
          </a:p>
        </p:txBody>
      </p:sp>
      <p:sp>
        <p:nvSpPr>
          <p:cNvPr id="3" name="Content Placeholder 2">
            <a:extLst>
              <a:ext uri="{FF2B5EF4-FFF2-40B4-BE49-F238E27FC236}">
                <a16:creationId xmlns:a16="http://schemas.microsoft.com/office/drawing/2014/main" id="{C82E1DEC-21AE-4F17-ACBA-599E010F0673}"/>
              </a:ext>
            </a:extLst>
          </p:cNvPr>
          <p:cNvSpPr>
            <a:spLocks noGrp="1"/>
          </p:cNvSpPr>
          <p:nvPr>
            <p:ph idx="1"/>
          </p:nvPr>
        </p:nvSpPr>
        <p:spPr>
          <a:xfrm>
            <a:off x="838200" y="1392866"/>
            <a:ext cx="10515600" cy="4784098"/>
          </a:xfrm>
        </p:spPr>
        <p:txBody>
          <a:bodyPr>
            <a:normAutofit/>
          </a:bodyPr>
          <a:lstStyle/>
          <a:p>
            <a:endParaRPr lang="en-US" sz="1600"/>
          </a:p>
          <a:p>
            <a:r>
              <a:rPr lang="en-US" sz="1600"/>
              <a:t>The oil export network has key players like the OPEC Nations, Persian Gulf Africa and Middle east</a:t>
            </a:r>
          </a:p>
          <a:p>
            <a:r>
              <a:rPr lang="en-US" sz="1600"/>
              <a:t>Major Importers-Asia and Oceania, North East Asia, India, Japan</a:t>
            </a:r>
          </a:p>
          <a:p>
            <a:r>
              <a:rPr lang="en-US" sz="1600"/>
              <a:t>Russia plays a central role in the European trade system</a:t>
            </a:r>
          </a:p>
          <a:p>
            <a:pPr algn="just">
              <a:lnSpc>
                <a:spcPct val="100000"/>
              </a:lnSpc>
            </a:pPr>
            <a:r>
              <a:rPr lang="en-US" sz="1600"/>
              <a:t>Kazakhstan acting as a secondary hub in Central Asia. The country acts as a bridge between Europe an China. China has been investing heavily in Kazakhstan’s oil and in the country’s infrastructure, including pipelines, highways and rail roads, and refineries. China’s purchases of Kazakhstan’s oil, gas and minerals has booming, and Hong Kong is the gateway to China. </a:t>
            </a:r>
          </a:p>
          <a:p>
            <a:pPr algn="just">
              <a:lnSpc>
                <a:spcPct val="100000"/>
              </a:lnSpc>
            </a:pPr>
            <a:r>
              <a:rPr lang="en-US" sz="1600"/>
              <a:t>Latin American countries appears as composed of two separate cohesive sub-groups. On one side, Venezuela  ,Mexico , Ecuador coordinate the northern cluster. Brazil ,Argentina and Colombia coordinate the southern one, both groups of leading countries keep the intra-continent trade connected and they also link the continent to the rest of the world.</a:t>
            </a:r>
          </a:p>
        </p:txBody>
      </p:sp>
    </p:spTree>
    <p:extLst>
      <p:ext uri="{BB962C8B-B14F-4D97-AF65-F5344CB8AC3E}">
        <p14:creationId xmlns:p14="http://schemas.microsoft.com/office/powerpoint/2010/main" val="3040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403992-32CC-4CE3-895C-1635606060BA}"/>
              </a:ext>
            </a:extLst>
          </p:cNvPr>
          <p:cNvSpPr/>
          <p:nvPr/>
        </p:nvSpPr>
        <p:spPr>
          <a:xfrm>
            <a:off x="443883" y="1367161"/>
            <a:ext cx="10031767" cy="51490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4" name="Diagram 3">
            <a:extLst>
              <a:ext uri="{FF2B5EF4-FFF2-40B4-BE49-F238E27FC236}">
                <a16:creationId xmlns:a16="http://schemas.microsoft.com/office/drawing/2014/main" id="{70587FE8-5E63-4773-845F-A168A51728F6}"/>
              </a:ext>
            </a:extLst>
          </p:cNvPr>
          <p:cNvGraphicFramePr/>
          <p:nvPr>
            <p:extLst>
              <p:ext uri="{D42A27DB-BD31-4B8C-83A1-F6EECF244321}">
                <p14:modId xmlns:p14="http://schemas.microsoft.com/office/powerpoint/2010/main" val="2047513640"/>
              </p:ext>
            </p:extLst>
          </p:nvPr>
        </p:nvGraphicFramePr>
        <p:xfrm>
          <a:off x="452760" y="390616"/>
          <a:ext cx="11274641" cy="6285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4186BAA-3365-4895-8CFB-A62025440578}"/>
              </a:ext>
            </a:extLst>
          </p:cNvPr>
          <p:cNvPicPr>
            <a:picLocks noChangeAspect="1"/>
          </p:cNvPicPr>
          <p:nvPr/>
        </p:nvPicPr>
        <p:blipFill rotWithShape="1">
          <a:blip r:embed="rId7"/>
          <a:srcRect r="4449" b="18632"/>
          <a:stretch/>
        </p:blipFill>
        <p:spPr>
          <a:xfrm>
            <a:off x="6187734" y="390616"/>
            <a:ext cx="2530137" cy="976545"/>
          </a:xfrm>
          <a:prstGeom prst="rect">
            <a:avLst/>
          </a:prstGeom>
          <a:ln w="19050">
            <a:solidFill>
              <a:schemeClr val="tx2">
                <a:lumMod val="50000"/>
              </a:schemeClr>
            </a:solidFill>
          </a:ln>
        </p:spPr>
      </p:pic>
    </p:spTree>
    <p:extLst>
      <p:ext uri="{BB962C8B-B14F-4D97-AF65-F5344CB8AC3E}">
        <p14:creationId xmlns:p14="http://schemas.microsoft.com/office/powerpoint/2010/main" val="338707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6F51-3E03-014D-86DC-5AF3B27EB767}"/>
              </a:ext>
            </a:extLst>
          </p:cNvPr>
          <p:cNvSpPr>
            <a:spLocks noGrp="1"/>
          </p:cNvSpPr>
          <p:nvPr>
            <p:ph type="title"/>
          </p:nvPr>
        </p:nvSpPr>
        <p:spPr/>
        <p:txBody>
          <a:bodyPr/>
          <a:lstStyle/>
          <a:p>
            <a:r>
              <a:rPr lang="en-US"/>
              <a:t>Automobile Engine Trade</a:t>
            </a:r>
          </a:p>
        </p:txBody>
      </p:sp>
      <p:sp>
        <p:nvSpPr>
          <p:cNvPr id="3" name="Content Placeholder 2">
            <a:extLst>
              <a:ext uri="{FF2B5EF4-FFF2-40B4-BE49-F238E27FC236}">
                <a16:creationId xmlns:a16="http://schemas.microsoft.com/office/drawing/2014/main" id="{226F6280-5B15-8342-AC87-A1B48E64EF0C}"/>
              </a:ext>
            </a:extLst>
          </p:cNvPr>
          <p:cNvSpPr>
            <a:spLocks noGrp="1"/>
          </p:cNvSpPr>
          <p:nvPr>
            <p:ph idx="1"/>
          </p:nvPr>
        </p:nvSpPr>
        <p:spPr/>
        <p:txBody>
          <a:bodyPr/>
          <a:lstStyle/>
          <a:p>
            <a:r>
              <a:rPr lang="en-US"/>
              <a:t>Key Players</a:t>
            </a:r>
          </a:p>
          <a:p>
            <a:pPr lvl="1"/>
            <a:r>
              <a:rPr lang="en-US"/>
              <a:t>Germany</a:t>
            </a:r>
          </a:p>
          <a:p>
            <a:pPr lvl="1"/>
            <a:r>
              <a:rPr lang="en-US"/>
              <a:t>Japan</a:t>
            </a:r>
          </a:p>
          <a:p>
            <a:pPr lvl="1"/>
            <a:r>
              <a:rPr lang="en-US"/>
              <a:t>USA</a:t>
            </a:r>
          </a:p>
          <a:p>
            <a:r>
              <a:rPr lang="en-US"/>
              <a:t>Asian Key Players :  South Korea, Thailand, Singapore</a:t>
            </a:r>
          </a:p>
          <a:p>
            <a:r>
              <a:rPr lang="en-US"/>
              <a:t>European Key Players: UK, France, Spain</a:t>
            </a:r>
          </a:p>
          <a:p>
            <a:r>
              <a:rPr lang="en-US"/>
              <a:t>China is a key player overall, but here we see that China is nowhere near the key players.</a:t>
            </a:r>
          </a:p>
        </p:txBody>
      </p:sp>
    </p:spTree>
    <p:extLst>
      <p:ext uri="{BB962C8B-B14F-4D97-AF65-F5344CB8AC3E}">
        <p14:creationId xmlns:p14="http://schemas.microsoft.com/office/powerpoint/2010/main" val="343393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3CDF3-F787-47FC-922E-AEF5B220E800}"/>
              </a:ext>
            </a:extLst>
          </p:cNvPr>
          <p:cNvSpPr>
            <a:spLocks noGrp="1"/>
          </p:cNvSpPr>
          <p:nvPr>
            <p:ph type="title"/>
          </p:nvPr>
        </p:nvSpPr>
        <p:spPr>
          <a:xfrm>
            <a:off x="838200" y="365126"/>
            <a:ext cx="10515600" cy="954628"/>
          </a:xfrm>
        </p:spPr>
        <p:txBody>
          <a:bodyPr/>
          <a:lstStyle/>
          <a:p>
            <a:r>
              <a:rPr lang="en-SG"/>
              <a:t>Introduction</a:t>
            </a:r>
          </a:p>
        </p:txBody>
      </p:sp>
      <p:sp>
        <p:nvSpPr>
          <p:cNvPr id="3" name="Content Placeholder 2">
            <a:extLst>
              <a:ext uri="{FF2B5EF4-FFF2-40B4-BE49-F238E27FC236}">
                <a16:creationId xmlns:a16="http://schemas.microsoft.com/office/drawing/2014/main" id="{7DD2A919-0542-4200-B427-F0CF4C42E688}"/>
              </a:ext>
            </a:extLst>
          </p:cNvPr>
          <p:cNvSpPr>
            <a:spLocks noGrp="1"/>
          </p:cNvSpPr>
          <p:nvPr>
            <p:ph idx="1"/>
          </p:nvPr>
        </p:nvSpPr>
        <p:spPr>
          <a:xfrm>
            <a:off x="923827" y="1178352"/>
            <a:ext cx="10825899" cy="5410984"/>
          </a:xfrm>
        </p:spPr>
        <p:txBody>
          <a:bodyPr>
            <a:normAutofit fontScale="92500" lnSpcReduction="20000"/>
          </a:bodyPr>
          <a:lstStyle/>
          <a:p>
            <a:pPr marL="0" indent="0" algn="just">
              <a:lnSpc>
                <a:spcPct val="120000"/>
              </a:lnSpc>
              <a:buNone/>
            </a:pPr>
            <a:r>
              <a:rPr lang="en-US" sz="1700"/>
              <a:t>Even before the emergence of topology sciences or graph theory, international trade has always been conceived as a network where trade flow is represented as a straight line between two points representing trading partners. Mutually intertwined supply chains in today’s contemporary economy have resulted in a complex network of trade relationships with a highly non-trivial topology that varies with time. In order to understand the complex interrelationships among different countries and economic sectors, as well as their dynamics, a holistic view on the underlying structural properties of this network is necessary. </a:t>
            </a:r>
          </a:p>
          <a:p>
            <a:pPr marL="0" indent="0" algn="just">
              <a:buNone/>
            </a:pPr>
            <a:endParaRPr lang="en-SG" sz="1600"/>
          </a:p>
          <a:p>
            <a:pPr marL="0" indent="0">
              <a:buNone/>
            </a:pPr>
            <a:r>
              <a:rPr lang="en-SG" sz="2000"/>
              <a:t>Objectives -</a:t>
            </a:r>
          </a:p>
          <a:p>
            <a:pPr marL="0" indent="0">
              <a:buNone/>
            </a:pPr>
            <a:r>
              <a:rPr lang="en-SG" sz="1600"/>
              <a:t>Use Graph/Network mining techniques to:</a:t>
            </a:r>
          </a:p>
          <a:p>
            <a:r>
              <a:rPr lang="en-SG" sz="1600"/>
              <a:t>Identify Key Players in the Global Trade Network</a:t>
            </a:r>
          </a:p>
          <a:p>
            <a:r>
              <a:rPr lang="en-SG" sz="1600"/>
              <a:t>Identify sub-networks or communities with dense intra trade flow</a:t>
            </a:r>
          </a:p>
          <a:p>
            <a:r>
              <a:rPr lang="en-SG" sz="1600"/>
              <a:t>Identify rising stars or evolution of key-players over time</a:t>
            </a:r>
          </a:p>
          <a:p>
            <a:r>
              <a:rPr lang="en-SG" sz="1600"/>
              <a:t>Identify if &amp; how internal disturbances impact the overall trade flow and global trading prominence of a country or it’s partner nations. </a:t>
            </a:r>
          </a:p>
          <a:p>
            <a:pPr marL="0" indent="0">
              <a:buNone/>
            </a:pPr>
            <a:endParaRPr lang="en-SG" sz="2000"/>
          </a:p>
          <a:p>
            <a:pPr marL="0" indent="0">
              <a:buNone/>
            </a:pPr>
            <a:r>
              <a:rPr lang="en-SG" sz="2000"/>
              <a:t>Data Source -</a:t>
            </a:r>
          </a:p>
          <a:p>
            <a:pPr marL="0" indent="0">
              <a:buNone/>
            </a:pPr>
            <a:r>
              <a:rPr lang="en-IN" sz="1600"/>
              <a:t>UN Trade Statistics:</a:t>
            </a:r>
            <a:br>
              <a:rPr lang="en-IN" sz="1600" u="sng">
                <a:hlinkClick r:id="rId2">
                  <a:extLst>
                    <a:ext uri="{A12FA001-AC4F-418D-AE19-62706E023703}">
                      <ahyp:hlinkClr xmlns:ahyp="http://schemas.microsoft.com/office/drawing/2018/hyperlinkcolor" val="tx"/>
                    </a:ext>
                  </a:extLst>
                </a:hlinkClick>
              </a:rPr>
            </a:br>
            <a:r>
              <a:rPr lang="en-IN" sz="1600" u="sng">
                <a:solidFill>
                  <a:schemeClr val="accent1"/>
                </a:solidFill>
                <a:hlinkClick r:id="rId2">
                  <a:extLst>
                    <a:ext uri="{A12FA001-AC4F-418D-AE19-62706E023703}">
                      <ahyp:hlinkClr xmlns:ahyp="http://schemas.microsoft.com/office/drawing/2018/hyperlinkcolor" val="tx"/>
                    </a:ext>
                  </a:extLst>
                </a:hlinkClick>
              </a:rPr>
              <a:t>https://unstats.un.org/unsd/trade/data/tables.asp#quarterlyindices</a:t>
            </a:r>
            <a:endParaRPr lang="en-IN" sz="1600" u="sng">
              <a:solidFill>
                <a:schemeClr val="accent1"/>
              </a:solidFill>
            </a:endParaRPr>
          </a:p>
          <a:p>
            <a:pPr marL="0" indent="0">
              <a:buNone/>
            </a:pPr>
            <a:r>
              <a:rPr lang="en-SG" sz="1600"/>
              <a:t>BACI CEPHII:</a:t>
            </a:r>
          </a:p>
          <a:p>
            <a:pPr marL="0" indent="0">
              <a:buNone/>
            </a:pPr>
            <a:r>
              <a:rPr lang="en-IN" sz="1700" u="sng">
                <a:hlinkClick r:id="rId3"/>
              </a:rPr>
              <a:t>https://db.nomics.world</a:t>
            </a:r>
            <a:r>
              <a:rPr lang="en-IN" sz="1300"/>
              <a:t> </a:t>
            </a:r>
            <a:endParaRPr lang="en-SG" sz="1300"/>
          </a:p>
        </p:txBody>
      </p:sp>
    </p:spTree>
    <p:extLst>
      <p:ext uri="{BB962C8B-B14F-4D97-AF65-F5344CB8AC3E}">
        <p14:creationId xmlns:p14="http://schemas.microsoft.com/office/powerpoint/2010/main" val="3141312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3735B-EA10-164C-A3C3-D3A3EFDE45EC}"/>
              </a:ext>
            </a:extLst>
          </p:cNvPr>
          <p:cNvSpPr>
            <a:spLocks noGrp="1"/>
          </p:cNvSpPr>
          <p:nvPr>
            <p:ph type="title"/>
          </p:nvPr>
        </p:nvSpPr>
        <p:spPr>
          <a:xfrm>
            <a:off x="838200" y="27859"/>
            <a:ext cx="10515600" cy="1325563"/>
          </a:xfrm>
        </p:spPr>
        <p:txBody>
          <a:bodyPr/>
          <a:lstStyle/>
          <a:p>
            <a:r>
              <a:rPr lang="en-US"/>
              <a:t>Automobile Engine Trade Network</a:t>
            </a:r>
          </a:p>
        </p:txBody>
      </p:sp>
      <p:pic>
        <p:nvPicPr>
          <p:cNvPr id="4" name="Picture 3">
            <a:extLst>
              <a:ext uri="{FF2B5EF4-FFF2-40B4-BE49-F238E27FC236}">
                <a16:creationId xmlns:a16="http://schemas.microsoft.com/office/drawing/2014/main" id="{D90F8C51-4145-7645-96F3-E882F14C0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53619"/>
            <a:ext cx="9713463" cy="5504578"/>
          </a:xfrm>
          <a:prstGeom prst="rect">
            <a:avLst/>
          </a:prstGeom>
        </p:spPr>
      </p:pic>
    </p:spTree>
    <p:extLst>
      <p:ext uri="{BB962C8B-B14F-4D97-AF65-F5344CB8AC3E}">
        <p14:creationId xmlns:p14="http://schemas.microsoft.com/office/powerpoint/2010/main" val="2295264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DF80A4-82DA-498A-9977-A4C5D10DAF00}"/>
              </a:ext>
            </a:extLst>
          </p:cNvPr>
          <p:cNvSpPr txBox="1"/>
          <p:nvPr/>
        </p:nvSpPr>
        <p:spPr>
          <a:xfrm>
            <a:off x="1524000" y="1122362"/>
            <a:ext cx="9144000" cy="284003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800" kern="1200">
                <a:solidFill>
                  <a:schemeClr val="tx1"/>
                </a:solidFill>
                <a:latin typeface="+mj-lt"/>
                <a:ea typeface="+mj-ea"/>
                <a:cs typeface="+mj-cs"/>
              </a:rPr>
              <a:t>Conclusion</a:t>
            </a:r>
          </a:p>
        </p:txBody>
      </p:sp>
      <p:cxnSp>
        <p:nvCxnSpPr>
          <p:cNvPr id="4" name="Straight Connector 3">
            <a:extLst>
              <a:ext uri="{FF2B5EF4-FFF2-40B4-BE49-F238E27FC236}">
                <a16:creationId xmlns:a16="http://schemas.microsoft.com/office/drawing/2014/main" id="{1C35FB08-A056-4245-BAD5-632118E342F1}"/>
              </a:ext>
            </a:extLst>
          </p:cNvPr>
          <p:cNvCxnSpPr/>
          <p:nvPr/>
        </p:nvCxnSpPr>
        <p:spPr>
          <a:xfrm>
            <a:off x="3970421" y="4114800"/>
            <a:ext cx="428324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05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07F79-5C1C-4D22-AAE2-20A35E304ED6}"/>
              </a:ext>
            </a:extLst>
          </p:cNvPr>
          <p:cNvSpPr>
            <a:spLocks noGrp="1"/>
          </p:cNvSpPr>
          <p:nvPr>
            <p:ph type="title"/>
          </p:nvPr>
        </p:nvSpPr>
        <p:spPr>
          <a:xfrm>
            <a:off x="838200" y="421686"/>
            <a:ext cx="10515600" cy="1325563"/>
          </a:xfrm>
        </p:spPr>
        <p:txBody>
          <a:bodyPr/>
          <a:lstStyle/>
          <a:p>
            <a:r>
              <a:rPr lang="en-IN">
                <a:cs typeface="Calibri Light"/>
              </a:rPr>
              <a:t>Insight Summary</a:t>
            </a:r>
            <a:endParaRPr lang="en-US"/>
          </a:p>
        </p:txBody>
      </p:sp>
      <p:sp>
        <p:nvSpPr>
          <p:cNvPr id="3" name="Content Placeholder 2">
            <a:extLst>
              <a:ext uri="{FF2B5EF4-FFF2-40B4-BE49-F238E27FC236}">
                <a16:creationId xmlns:a16="http://schemas.microsoft.com/office/drawing/2014/main" id="{9A2193DF-732C-491F-B8E9-E979AECC8D43}"/>
              </a:ext>
            </a:extLst>
          </p:cNvPr>
          <p:cNvSpPr>
            <a:spLocks noGrp="1"/>
          </p:cNvSpPr>
          <p:nvPr>
            <p:ph idx="1"/>
          </p:nvPr>
        </p:nvSpPr>
        <p:spPr>
          <a:xfrm>
            <a:off x="838200" y="1671835"/>
            <a:ext cx="10515600" cy="4847784"/>
          </a:xfrm>
        </p:spPr>
        <p:txBody>
          <a:bodyPr>
            <a:normAutofit lnSpcReduction="10000"/>
          </a:bodyPr>
          <a:lstStyle/>
          <a:p>
            <a:pPr marL="0" indent="0">
              <a:buNone/>
            </a:pPr>
            <a:r>
              <a:rPr lang="en-US" sz="2000"/>
              <a:t>Business Insights -</a:t>
            </a:r>
          </a:p>
          <a:p>
            <a:r>
              <a:rPr lang="en-US" sz="1600"/>
              <a:t>The Global Trade Network is a densely connected network of countries dominated by mostly 16 countries.</a:t>
            </a:r>
          </a:p>
          <a:p>
            <a:r>
              <a:rPr lang="en-US" sz="1600"/>
              <a:t>USA has continued to retain its prominence as a Key Player globally.</a:t>
            </a:r>
          </a:p>
          <a:p>
            <a:r>
              <a:rPr lang="en-US" sz="1600"/>
              <a:t>In the past decade China has dramatically risen to dominate the global trade markets, outshining USA in terms of exports.</a:t>
            </a:r>
          </a:p>
          <a:p>
            <a:r>
              <a:rPr lang="en-US" sz="1600"/>
              <a:t>Since it is a highly connected network, not many communities can be separated out.</a:t>
            </a:r>
          </a:p>
          <a:p>
            <a:r>
              <a:rPr lang="en-US" sz="1600"/>
              <a:t>Trade quantities &amp; connections are higher between closely located countries, hence communities formed have a geographic distinction at the continent level.</a:t>
            </a:r>
          </a:p>
          <a:p>
            <a:pPr algn="just"/>
            <a:r>
              <a:rPr lang="en-US" sz="1600"/>
              <a:t>Any socio-economic disturbances in a country such as occurrence of a disaster or even social unrest can impact its position as a key-player. This in-turn, can further impact the trade and the economy of very small partner countries.</a:t>
            </a:r>
          </a:p>
          <a:p>
            <a:pPr marL="0" indent="0">
              <a:buNone/>
            </a:pPr>
            <a:endParaRPr lang="en-US" sz="1600"/>
          </a:p>
          <a:p>
            <a:pPr marL="0" indent="0">
              <a:buNone/>
            </a:pPr>
            <a:r>
              <a:rPr lang="en-US" sz="2000"/>
              <a:t>Tool Insights -</a:t>
            </a:r>
          </a:p>
          <a:p>
            <a:r>
              <a:rPr lang="en-US" sz="1600" err="1"/>
              <a:t>Gephi</a:t>
            </a:r>
            <a:r>
              <a:rPr lang="en-US" sz="1600"/>
              <a:t> provides only 1 weighted community detection algorithm that is based on </a:t>
            </a:r>
            <a:r>
              <a:rPr lang="en-US" sz="1600" err="1"/>
              <a:t>Louvian</a:t>
            </a:r>
            <a:r>
              <a:rPr lang="en-US" sz="1600"/>
              <a:t> Modularity</a:t>
            </a:r>
          </a:p>
          <a:p>
            <a:pPr algn="just"/>
            <a:r>
              <a:rPr lang="en-US" sz="1600" err="1"/>
              <a:t>Gephi</a:t>
            </a:r>
            <a:r>
              <a:rPr lang="en-US" sz="1600"/>
              <a:t> provides a dynamic network feature which is meant to update the network parameters and animate its appearance based on an time interval parameter. However this dynamic feature is incapable of computing weighted network attributes at a dynamic level and only produces aggregate weighted values for the entire timeseries</a:t>
            </a:r>
          </a:p>
          <a:p>
            <a:r>
              <a:rPr lang="en-US" sz="1600"/>
              <a:t>There exists no layout feature to separate out communities based on Modularity.</a:t>
            </a:r>
          </a:p>
          <a:p>
            <a:endParaRPr lang="en-US" sz="1600"/>
          </a:p>
        </p:txBody>
      </p:sp>
    </p:spTree>
    <p:extLst>
      <p:ext uri="{BB962C8B-B14F-4D97-AF65-F5344CB8AC3E}">
        <p14:creationId xmlns:p14="http://schemas.microsoft.com/office/powerpoint/2010/main" val="738838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85CB-D75D-468A-87DC-D329A41739F0}"/>
              </a:ext>
            </a:extLst>
          </p:cNvPr>
          <p:cNvSpPr>
            <a:spLocks noGrp="1"/>
          </p:cNvSpPr>
          <p:nvPr>
            <p:ph type="title"/>
          </p:nvPr>
        </p:nvSpPr>
        <p:spPr>
          <a:xfrm>
            <a:off x="838200" y="500062"/>
            <a:ext cx="10515600" cy="1325563"/>
          </a:xfrm>
        </p:spPr>
        <p:txBody>
          <a:bodyPr/>
          <a:lstStyle/>
          <a:p>
            <a:r>
              <a:rPr lang="en-IN">
                <a:cs typeface="Calibri Light"/>
              </a:rPr>
              <a:t>Future Work</a:t>
            </a:r>
            <a:endParaRPr lang="en-US"/>
          </a:p>
        </p:txBody>
      </p:sp>
      <p:sp>
        <p:nvSpPr>
          <p:cNvPr id="3" name="Content Placeholder 2">
            <a:extLst>
              <a:ext uri="{FF2B5EF4-FFF2-40B4-BE49-F238E27FC236}">
                <a16:creationId xmlns:a16="http://schemas.microsoft.com/office/drawing/2014/main" id="{986F3F79-0788-455E-95D2-80926C583188}"/>
              </a:ext>
            </a:extLst>
          </p:cNvPr>
          <p:cNvSpPr>
            <a:spLocks noGrp="1"/>
          </p:cNvSpPr>
          <p:nvPr>
            <p:ph idx="1"/>
          </p:nvPr>
        </p:nvSpPr>
        <p:spPr>
          <a:xfrm>
            <a:off x="838200" y="1301667"/>
            <a:ext cx="10515600" cy="2557839"/>
          </a:xfrm>
        </p:spPr>
        <p:txBody>
          <a:bodyPr vert="horz" lIns="91440" tIns="45720" rIns="91440" bIns="45720" rtlCol="0" anchor="t">
            <a:normAutofit/>
          </a:bodyPr>
          <a:lstStyle/>
          <a:p>
            <a:pPr marL="0" indent="0">
              <a:buNone/>
            </a:pPr>
            <a:endParaRPr lang="en-IN" sz="1600">
              <a:cs typeface="Calibri"/>
            </a:endParaRPr>
          </a:p>
          <a:p>
            <a:r>
              <a:rPr lang="en-IN" sz="1600">
                <a:cs typeface="Calibri"/>
              </a:rPr>
              <a:t>Creation of a dynamic timeline that covers the changes in the volume of trade month wise over a long period of time</a:t>
            </a:r>
            <a:endParaRPr lang="en-US" sz="1600">
              <a:cs typeface="Calibri"/>
            </a:endParaRPr>
          </a:p>
          <a:p>
            <a:r>
              <a:rPr lang="en-IN" sz="1600">
                <a:cs typeface="Calibri"/>
              </a:rPr>
              <a:t>Carrying out network analysis for other important commodities and sub commodities</a:t>
            </a:r>
            <a:endParaRPr lang="en-US" sz="1600">
              <a:cs typeface="Calibri"/>
            </a:endParaRPr>
          </a:p>
          <a:p>
            <a:r>
              <a:rPr lang="en-IN" sz="1600">
                <a:cs typeface="Calibri"/>
              </a:rPr>
              <a:t>Conducting analysis after normalizing trade value by GDP for each nation, in order to deduce a nation's reliance on trade.</a:t>
            </a:r>
          </a:p>
          <a:p>
            <a:r>
              <a:rPr lang="en-IN" sz="1600">
                <a:cs typeface="Calibri"/>
              </a:rPr>
              <a:t>Building a model to estimate the impact of a crisis on the trade flow of a nation and its allied partners</a:t>
            </a:r>
          </a:p>
          <a:p>
            <a:r>
              <a:rPr lang="en-IN" sz="1600">
                <a:cs typeface="Calibri"/>
              </a:rPr>
              <a:t>Create a machine learning model to predict the export value over the coming years based on the historic data</a:t>
            </a:r>
          </a:p>
          <a:p>
            <a:endParaRPr lang="en-US" sz="1600">
              <a:cs typeface="Calibri"/>
            </a:endParaRPr>
          </a:p>
          <a:p>
            <a:endParaRPr lang="en-US" sz="1600">
              <a:cs typeface="Calibri"/>
            </a:endParaRPr>
          </a:p>
        </p:txBody>
      </p:sp>
    </p:spTree>
    <p:extLst>
      <p:ext uri="{BB962C8B-B14F-4D97-AF65-F5344CB8AC3E}">
        <p14:creationId xmlns:p14="http://schemas.microsoft.com/office/powerpoint/2010/main" val="4113866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view of a large ship in the water&#10;&#10;Description generated with high confidence">
            <a:extLst>
              <a:ext uri="{FF2B5EF4-FFF2-40B4-BE49-F238E27FC236}">
                <a16:creationId xmlns:a16="http://schemas.microsoft.com/office/drawing/2014/main" id="{BBBE9B99-E4A5-4437-A7FC-54C4A31ABA22}"/>
              </a:ext>
            </a:extLst>
          </p:cNvPr>
          <p:cNvPicPr>
            <a:picLocks noChangeAspect="1"/>
          </p:cNvPicPr>
          <p:nvPr/>
        </p:nvPicPr>
        <p:blipFill>
          <a:blip r:embed="rId2">
            <a:alphaModFix amt="85000"/>
          </a:blip>
          <a:stretch>
            <a:fillRect/>
          </a:stretch>
        </p:blipFill>
        <p:spPr>
          <a:xfrm>
            <a:off x="618699" y="852198"/>
            <a:ext cx="11022840" cy="5221843"/>
          </a:xfrm>
          <a:prstGeom prst="rect">
            <a:avLst/>
          </a:prstGeom>
          <a:ln>
            <a:noFill/>
          </a:ln>
          <a:effectLst>
            <a:softEdge rad="112500"/>
          </a:effectLst>
        </p:spPr>
      </p:pic>
      <p:sp>
        <p:nvSpPr>
          <p:cNvPr id="6" name="TextBox 5">
            <a:extLst>
              <a:ext uri="{FF2B5EF4-FFF2-40B4-BE49-F238E27FC236}">
                <a16:creationId xmlns:a16="http://schemas.microsoft.com/office/drawing/2014/main" id="{BF27E132-79D1-4463-BC3C-8C35D43A4BB5}"/>
              </a:ext>
            </a:extLst>
          </p:cNvPr>
          <p:cNvSpPr txBox="1"/>
          <p:nvPr/>
        </p:nvSpPr>
        <p:spPr>
          <a:xfrm>
            <a:off x="3280010" y="4559489"/>
            <a:ext cx="5711588" cy="11079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a:latin typeface="Calibri"/>
                <a:cs typeface="Calibri"/>
              </a:rPr>
              <a:t>Thank You!</a:t>
            </a:r>
          </a:p>
        </p:txBody>
      </p:sp>
    </p:spTree>
    <p:extLst>
      <p:ext uri="{BB962C8B-B14F-4D97-AF65-F5344CB8AC3E}">
        <p14:creationId xmlns:p14="http://schemas.microsoft.com/office/powerpoint/2010/main" val="1728080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4258-BBBF-4FF7-81B5-94F3DECD28B6}"/>
              </a:ext>
            </a:extLst>
          </p:cNvPr>
          <p:cNvSpPr>
            <a:spLocks noGrp="1"/>
          </p:cNvSpPr>
          <p:nvPr>
            <p:ph type="title"/>
          </p:nvPr>
        </p:nvSpPr>
        <p:spPr/>
        <p:txBody>
          <a:bodyPr/>
          <a:lstStyle/>
          <a:p>
            <a:r>
              <a:rPr lang="en-US">
                <a:cs typeface="Calibri Light"/>
              </a:rPr>
              <a:t>Tools Used</a:t>
            </a:r>
            <a:endParaRPr lang="en-US"/>
          </a:p>
        </p:txBody>
      </p:sp>
      <p:sp>
        <p:nvSpPr>
          <p:cNvPr id="3" name="Content Placeholder 2">
            <a:extLst>
              <a:ext uri="{FF2B5EF4-FFF2-40B4-BE49-F238E27FC236}">
                <a16:creationId xmlns:a16="http://schemas.microsoft.com/office/drawing/2014/main" id="{DFE1744F-78F2-43F9-963A-33151073F490}"/>
              </a:ext>
            </a:extLst>
          </p:cNvPr>
          <p:cNvSpPr>
            <a:spLocks noGrp="1"/>
          </p:cNvSpPr>
          <p:nvPr>
            <p:ph idx="1"/>
          </p:nvPr>
        </p:nvSpPr>
        <p:spPr>
          <a:xfrm>
            <a:off x="838200" y="1825625"/>
            <a:ext cx="5157247" cy="4351338"/>
          </a:xfrm>
        </p:spPr>
        <p:txBody>
          <a:bodyPr vert="horz" lIns="91440" tIns="45720" rIns="91440" bIns="45720" rtlCol="0" anchor="t">
            <a:noAutofit/>
          </a:bodyPr>
          <a:lstStyle/>
          <a:p>
            <a:pPr marL="0" indent="0">
              <a:buNone/>
            </a:pPr>
            <a:r>
              <a:rPr lang="en-IN" sz="2400" b="1">
                <a:cs typeface="Calibri"/>
              </a:rPr>
              <a:t>	</a:t>
            </a:r>
            <a:r>
              <a:rPr lang="en-IN" sz="2400" b="1" err="1">
                <a:cs typeface="Calibri"/>
              </a:rPr>
              <a:t>Gephi</a:t>
            </a:r>
            <a:endParaRPr lang="en-IN" sz="2400" b="1">
              <a:cs typeface="Calibri"/>
            </a:endParaRPr>
          </a:p>
          <a:p>
            <a:pPr marL="0" indent="0">
              <a:buNone/>
            </a:pPr>
            <a:r>
              <a:rPr lang="en-IN" sz="1600">
                <a:cs typeface="Calibri"/>
              </a:rPr>
              <a:t>Advantages of </a:t>
            </a:r>
            <a:r>
              <a:rPr lang="en-IN" sz="1600" err="1">
                <a:cs typeface="Calibri"/>
              </a:rPr>
              <a:t>Gephi</a:t>
            </a:r>
            <a:endParaRPr lang="en-US" sz="1600">
              <a:cs typeface="Calibri"/>
            </a:endParaRPr>
          </a:p>
          <a:p>
            <a:pPr lvl="1" algn="just"/>
            <a:r>
              <a:rPr lang="en-IN" sz="1600">
                <a:cs typeface="Calibri"/>
              </a:rPr>
              <a:t>Platform robust (PC, Mac, Linux)</a:t>
            </a:r>
            <a:endParaRPr lang="en-US" sz="1600">
              <a:cs typeface="Calibri"/>
            </a:endParaRPr>
          </a:p>
          <a:p>
            <a:pPr lvl="1" algn="just"/>
            <a:r>
              <a:rPr lang="en-IN" sz="1600">
                <a:cs typeface="Calibri"/>
              </a:rPr>
              <a:t>Open source </a:t>
            </a:r>
            <a:endParaRPr lang="en-US" sz="1600">
              <a:cs typeface="Calibri"/>
            </a:endParaRPr>
          </a:p>
          <a:p>
            <a:pPr lvl="1" algn="just"/>
            <a:r>
              <a:rPr lang="en-IN" sz="1600">
                <a:cs typeface="Calibri"/>
              </a:rPr>
              <a:t>Usable for both simple and complex networks</a:t>
            </a:r>
            <a:endParaRPr lang="en-US" sz="1600">
              <a:cs typeface="Calibri"/>
            </a:endParaRPr>
          </a:p>
          <a:p>
            <a:pPr lvl="1" algn="just"/>
            <a:r>
              <a:rPr lang="en-IN" sz="1600">
                <a:cs typeface="Calibri"/>
              </a:rPr>
              <a:t>Attractive visualizations </a:t>
            </a:r>
            <a:endParaRPr lang="en-US" sz="1600">
              <a:cs typeface="Calibri"/>
            </a:endParaRPr>
          </a:p>
          <a:p>
            <a:pPr lvl="1" algn="just"/>
            <a:r>
              <a:rPr lang="en-IN" sz="1600">
                <a:cs typeface="Calibri"/>
              </a:rPr>
              <a:t>No coding required</a:t>
            </a:r>
            <a:endParaRPr lang="en-US" sz="1600">
              <a:cs typeface="Calibri"/>
            </a:endParaRPr>
          </a:p>
          <a:p>
            <a:pPr marL="0" indent="0">
              <a:buNone/>
            </a:pPr>
            <a:r>
              <a:rPr lang="en-IN" sz="1600">
                <a:cs typeface="Calibri"/>
              </a:rPr>
              <a:t>Disadvantages of </a:t>
            </a:r>
            <a:r>
              <a:rPr lang="en-IN" sz="1600" err="1">
                <a:cs typeface="Calibri"/>
              </a:rPr>
              <a:t>Gephi</a:t>
            </a:r>
            <a:endParaRPr lang="en-US" sz="1600">
              <a:cs typeface="Calibri"/>
            </a:endParaRPr>
          </a:p>
          <a:p>
            <a:pPr lvl="1" algn="just"/>
            <a:r>
              <a:rPr lang="en-IN" sz="1600">
                <a:cs typeface="Calibri"/>
              </a:rPr>
              <a:t>Works best for single nodal/edge types </a:t>
            </a:r>
            <a:endParaRPr lang="en-US" sz="1600">
              <a:cs typeface="Calibri"/>
            </a:endParaRPr>
          </a:p>
          <a:p>
            <a:pPr lvl="1" algn="just"/>
            <a:r>
              <a:rPr lang="en-IN" sz="1600">
                <a:cs typeface="Calibri"/>
              </a:rPr>
              <a:t>Less flexible and nuanced than coding languages such as R </a:t>
            </a:r>
          </a:p>
          <a:p>
            <a:pPr lvl="1" algn="just"/>
            <a:r>
              <a:rPr lang="en-IN" sz="1600">
                <a:cs typeface="Calibri"/>
              </a:rPr>
              <a:t>Input-data preparation &amp; formatting can be time consuming</a:t>
            </a:r>
          </a:p>
        </p:txBody>
      </p:sp>
      <p:sp>
        <p:nvSpPr>
          <p:cNvPr id="4" name="TextBox 3">
            <a:extLst>
              <a:ext uri="{FF2B5EF4-FFF2-40B4-BE49-F238E27FC236}">
                <a16:creationId xmlns:a16="http://schemas.microsoft.com/office/drawing/2014/main" id="{5E5DCA80-4555-445B-9F8C-85945B6EC03C}"/>
              </a:ext>
            </a:extLst>
          </p:cNvPr>
          <p:cNvSpPr txBox="1"/>
          <p:nvPr/>
        </p:nvSpPr>
        <p:spPr>
          <a:xfrm>
            <a:off x="6495068" y="1734647"/>
            <a:ext cx="4858732" cy="4102662"/>
          </a:xfrm>
          <a:prstGeom prst="rect">
            <a:avLst/>
          </a:prstGeom>
          <a:noFill/>
        </p:spPr>
        <p:txBody>
          <a:bodyPr wrap="square" rtlCol="0">
            <a:spAutoFit/>
          </a:bodyPr>
          <a:lstStyle/>
          <a:p>
            <a:pPr>
              <a:lnSpc>
                <a:spcPct val="90000"/>
              </a:lnSpc>
            </a:pPr>
            <a:r>
              <a:rPr lang="en-IN" sz="2400" b="1">
                <a:cs typeface="Calibri"/>
              </a:rPr>
              <a:t>		R</a:t>
            </a:r>
          </a:p>
          <a:p>
            <a:pPr>
              <a:lnSpc>
                <a:spcPct val="90000"/>
              </a:lnSpc>
            </a:pPr>
            <a:br>
              <a:rPr lang="en-IN">
                <a:cs typeface="Calibri"/>
              </a:rPr>
            </a:br>
            <a:r>
              <a:rPr lang="en-IN" sz="1600">
                <a:cs typeface="Calibri"/>
              </a:rPr>
              <a:t>We also tried using R programming but faced the below issues</a:t>
            </a:r>
            <a:endParaRPr lang="en-US" sz="1600">
              <a:cs typeface="Calibri"/>
            </a:endParaRPr>
          </a:p>
          <a:p>
            <a:pPr marL="742950" lvl="1" indent="-285750" algn="just">
              <a:buFont typeface="Arial" panose="020B0604020202020204" pitchFamily="34" charset="0"/>
              <a:buChar char="•"/>
            </a:pPr>
            <a:r>
              <a:rPr lang="en-IN" sz="1600">
                <a:cs typeface="Calibri"/>
              </a:rPr>
              <a:t>R takes a long time to process the code as compared to the </a:t>
            </a:r>
            <a:r>
              <a:rPr lang="en-IN" sz="1600" err="1">
                <a:cs typeface="Calibri"/>
              </a:rPr>
              <a:t>Gephi</a:t>
            </a:r>
            <a:r>
              <a:rPr lang="en-IN" sz="1600">
                <a:cs typeface="Calibri"/>
              </a:rPr>
              <a:t> software and cannot handle large networks</a:t>
            </a:r>
            <a:endParaRPr lang="en-US" sz="1600">
              <a:cs typeface="Calibri"/>
            </a:endParaRPr>
          </a:p>
          <a:p>
            <a:pPr marL="742950" lvl="1" indent="-285750" algn="just">
              <a:buFont typeface="Arial" panose="020B0604020202020204" pitchFamily="34" charset="0"/>
              <a:buChar char="•"/>
            </a:pPr>
            <a:r>
              <a:rPr lang="en-IN" sz="1600">
                <a:cs typeface="Calibri"/>
              </a:rPr>
              <a:t>Each node of the network needs to be programmed which is a tedious task, also take a long time and needs high level programming skills</a:t>
            </a:r>
            <a:endParaRPr lang="en-US" sz="1600">
              <a:cs typeface="Calibri"/>
            </a:endParaRPr>
          </a:p>
          <a:p>
            <a:pPr marL="742950" lvl="1" indent="-285750" algn="just">
              <a:buFont typeface="Arial" panose="020B0604020202020204" pitchFamily="34" charset="0"/>
              <a:buChar char="•"/>
            </a:pPr>
            <a:r>
              <a:rPr lang="en-IN" sz="1600">
                <a:cs typeface="Calibri"/>
              </a:rPr>
              <a:t>It is less user-friendly than a point and click program</a:t>
            </a:r>
            <a:endParaRPr lang="en-US" sz="1600">
              <a:cs typeface="Calibri"/>
            </a:endParaRPr>
          </a:p>
          <a:p>
            <a:pPr marL="742950" lvl="1" indent="-285750" algn="just">
              <a:buFont typeface="Arial" panose="020B0604020202020204" pitchFamily="34" charset="0"/>
              <a:buChar char="•"/>
            </a:pPr>
            <a:r>
              <a:rPr lang="en-IN" sz="1600">
                <a:cs typeface="Calibri"/>
              </a:rPr>
              <a:t>Visualization needs to be beautified and not as visually attractive as </a:t>
            </a:r>
            <a:r>
              <a:rPr lang="en-IN" sz="1600" err="1">
                <a:cs typeface="Calibri"/>
              </a:rPr>
              <a:t>Gephi</a:t>
            </a:r>
            <a:endParaRPr lang="en-US" sz="1600">
              <a:cs typeface="Calibri"/>
            </a:endParaRPr>
          </a:p>
          <a:p>
            <a:endParaRPr lang="en-SG"/>
          </a:p>
        </p:txBody>
      </p:sp>
      <p:pic>
        <p:nvPicPr>
          <p:cNvPr id="1026" name="Picture 2" descr="Image result for Gephi logo">
            <a:extLst>
              <a:ext uri="{FF2B5EF4-FFF2-40B4-BE49-F238E27FC236}">
                <a16:creationId xmlns:a16="http://schemas.microsoft.com/office/drawing/2014/main" id="{C721FFD8-8F18-44BE-9989-D73BD3745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387" y="1654320"/>
            <a:ext cx="632294" cy="5805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 studio logo">
            <a:extLst>
              <a:ext uri="{FF2B5EF4-FFF2-40B4-BE49-F238E27FC236}">
                <a16:creationId xmlns:a16="http://schemas.microsoft.com/office/drawing/2014/main" id="{A8F946AE-A346-4820-9D9B-B9DC720EB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323" y="1602587"/>
            <a:ext cx="632294" cy="63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661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D63FC5-A20D-4C56-B5B1-9830CED1E75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kern="1200">
                <a:solidFill>
                  <a:srgbClr val="FFFFFF"/>
                </a:solidFill>
                <a:latin typeface="+mj-lt"/>
                <a:ea typeface="+mj-ea"/>
                <a:cs typeface="+mj-cs"/>
              </a:rPr>
              <a:t>The Complete World Trade Network</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47288CB-9998-4E97-ADB2-0A6AE0CEBFA7}"/>
              </a:ext>
            </a:extLst>
          </p:cNvPr>
          <p:cNvPicPr>
            <a:picLocks noChangeAspect="1"/>
          </p:cNvPicPr>
          <p:nvPr/>
        </p:nvPicPr>
        <p:blipFill rotWithShape="1">
          <a:blip r:embed="rId2"/>
          <a:srcRect l="655" r="13656"/>
          <a:stretch/>
        </p:blipFill>
        <p:spPr>
          <a:xfrm>
            <a:off x="378068" y="2397919"/>
            <a:ext cx="7982161" cy="4196714"/>
          </a:xfrm>
          <a:prstGeom prst="rect">
            <a:avLst/>
          </a:prstGeom>
        </p:spPr>
      </p:pic>
      <p:sp>
        <p:nvSpPr>
          <p:cNvPr id="5" name="TextBox 4">
            <a:extLst>
              <a:ext uri="{FF2B5EF4-FFF2-40B4-BE49-F238E27FC236}">
                <a16:creationId xmlns:a16="http://schemas.microsoft.com/office/drawing/2014/main" id="{D13E9969-6EE8-4D45-AA5C-C663AD00C18C}"/>
              </a:ext>
            </a:extLst>
          </p:cNvPr>
          <p:cNvSpPr txBox="1"/>
          <p:nvPr/>
        </p:nvSpPr>
        <p:spPr>
          <a:xfrm>
            <a:off x="8499565" y="2413337"/>
            <a:ext cx="3631475" cy="2985433"/>
          </a:xfrm>
          <a:prstGeom prst="rect">
            <a:avLst/>
          </a:prstGeom>
          <a:noFill/>
        </p:spPr>
        <p:txBody>
          <a:bodyPr wrap="square" rtlCol="0">
            <a:spAutoFit/>
          </a:bodyPr>
          <a:lstStyle/>
          <a:p>
            <a:r>
              <a:rPr lang="en-SG" sz="2000"/>
              <a:t>Network Diameter = 2</a:t>
            </a:r>
          </a:p>
          <a:p>
            <a:r>
              <a:rPr lang="en-SG" sz="1400"/>
              <a:t>Every country on the network is connected to every other country through a maximum of 1 intermediate node.</a:t>
            </a:r>
          </a:p>
          <a:p>
            <a:endParaRPr lang="en-SG" sz="1400"/>
          </a:p>
          <a:p>
            <a:r>
              <a:rPr lang="en-SG" sz="2000"/>
              <a:t>Average Path Length = 1.177</a:t>
            </a:r>
          </a:p>
          <a:p>
            <a:r>
              <a:rPr lang="en-SG" sz="1400"/>
              <a:t>Average no. of nodes to be traversed in order to get to any 1 country from any other country.</a:t>
            </a:r>
          </a:p>
          <a:p>
            <a:endParaRPr lang="en-SG" sz="1400"/>
          </a:p>
          <a:p>
            <a:r>
              <a:rPr lang="en-SG" sz="1400"/>
              <a:t>Hence,</a:t>
            </a:r>
            <a:br>
              <a:rPr lang="en-SG" sz="1400"/>
            </a:br>
            <a:r>
              <a:rPr lang="en-SG" sz="1400"/>
              <a:t>    It is a </a:t>
            </a:r>
            <a:r>
              <a:rPr lang="en-SG"/>
              <a:t>Dense Network</a:t>
            </a:r>
            <a:r>
              <a:rPr lang="en-SG" sz="1400"/>
              <a:t>, validating the 	concept of </a:t>
            </a:r>
            <a:r>
              <a:rPr lang="en-SG"/>
              <a:t>Globalization.</a:t>
            </a:r>
          </a:p>
        </p:txBody>
      </p:sp>
      <p:sp>
        <p:nvSpPr>
          <p:cNvPr id="3" name="TextBox 2">
            <a:extLst>
              <a:ext uri="{FF2B5EF4-FFF2-40B4-BE49-F238E27FC236}">
                <a16:creationId xmlns:a16="http://schemas.microsoft.com/office/drawing/2014/main" id="{E0BEAC8E-1587-447F-B593-0508758240EC}"/>
              </a:ext>
            </a:extLst>
          </p:cNvPr>
          <p:cNvSpPr txBox="1"/>
          <p:nvPr/>
        </p:nvSpPr>
        <p:spPr>
          <a:xfrm>
            <a:off x="4139938" y="1529545"/>
            <a:ext cx="3912123" cy="377065"/>
          </a:xfrm>
          <a:prstGeom prst="rect">
            <a:avLst/>
          </a:prstGeom>
          <a:noFill/>
        </p:spPr>
        <p:txBody>
          <a:bodyPr wrap="square" rtlCol="0">
            <a:spAutoFit/>
          </a:bodyPr>
          <a:lstStyle/>
          <a:p>
            <a:r>
              <a:rPr lang="en-SG"/>
              <a:t>240 nodes		3149 directed edges</a:t>
            </a:r>
          </a:p>
        </p:txBody>
      </p:sp>
      <p:sp>
        <p:nvSpPr>
          <p:cNvPr id="6" name="TextBox 5">
            <a:extLst>
              <a:ext uri="{FF2B5EF4-FFF2-40B4-BE49-F238E27FC236}">
                <a16:creationId xmlns:a16="http://schemas.microsoft.com/office/drawing/2014/main" id="{1C3D6A59-32C2-4160-9AD0-EA6D523DE405}"/>
              </a:ext>
            </a:extLst>
          </p:cNvPr>
          <p:cNvSpPr txBox="1"/>
          <p:nvPr/>
        </p:nvSpPr>
        <p:spPr>
          <a:xfrm>
            <a:off x="8499565" y="5605512"/>
            <a:ext cx="3400698" cy="954107"/>
          </a:xfrm>
          <a:prstGeom prst="rect">
            <a:avLst/>
          </a:prstGeom>
          <a:noFill/>
          <a:ln>
            <a:solidFill>
              <a:schemeClr val="bg1">
                <a:lumMod val="50000"/>
                <a:lumOff val="50000"/>
              </a:schemeClr>
            </a:solidFill>
            <a:prstDash val="lgDash"/>
          </a:ln>
        </p:spPr>
        <p:txBody>
          <a:bodyPr wrap="square" rtlCol="0">
            <a:spAutoFit/>
          </a:bodyPr>
          <a:lstStyle/>
          <a:p>
            <a:r>
              <a:rPr lang="en-SG" sz="1400"/>
              <a:t>Settings Applied-</a:t>
            </a:r>
          </a:p>
          <a:p>
            <a:r>
              <a:rPr lang="en-SG" sz="1400"/>
              <a:t>Node Size = Weighted Degree</a:t>
            </a:r>
          </a:p>
          <a:p>
            <a:r>
              <a:rPr lang="en-SG" sz="1400"/>
              <a:t>Edge Size = Weight ($ value of trade volume)</a:t>
            </a:r>
          </a:p>
          <a:p>
            <a:r>
              <a:rPr lang="en-SG" sz="1400"/>
              <a:t>Layout = </a:t>
            </a:r>
            <a:r>
              <a:rPr lang="en-SG" sz="1400" err="1"/>
              <a:t>Geolayout</a:t>
            </a:r>
            <a:r>
              <a:rPr lang="en-SG" sz="1400"/>
              <a:t> + Map Countries Layout</a:t>
            </a:r>
          </a:p>
        </p:txBody>
      </p:sp>
    </p:spTree>
    <p:extLst>
      <p:ext uri="{BB962C8B-B14F-4D97-AF65-F5344CB8AC3E}">
        <p14:creationId xmlns:p14="http://schemas.microsoft.com/office/powerpoint/2010/main" val="3051590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E2E0AFE-704B-4CB8-AB9D-D44727875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575911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D7A01-9766-4771-A2BD-444B41C5F560}"/>
              </a:ext>
            </a:extLst>
          </p:cNvPr>
          <p:cNvSpPr>
            <a:spLocks noGrp="1"/>
          </p:cNvSpPr>
          <p:nvPr>
            <p:ph type="title"/>
          </p:nvPr>
        </p:nvSpPr>
        <p:spPr>
          <a:xfrm>
            <a:off x="821516" y="640263"/>
            <a:ext cx="4911826" cy="992408"/>
          </a:xfrm>
        </p:spPr>
        <p:txBody>
          <a:bodyPr>
            <a:normAutofit/>
          </a:bodyPr>
          <a:lstStyle/>
          <a:p>
            <a:r>
              <a:rPr lang="en-SG" sz="4000">
                <a:cs typeface="Calibri Light"/>
              </a:rPr>
              <a:t>Network Structure</a:t>
            </a:r>
            <a:endParaRPr lang="en-SG" sz="4000"/>
          </a:p>
        </p:txBody>
      </p:sp>
      <p:sp>
        <p:nvSpPr>
          <p:cNvPr id="15" name="Content Placeholder 14">
            <a:extLst>
              <a:ext uri="{FF2B5EF4-FFF2-40B4-BE49-F238E27FC236}">
                <a16:creationId xmlns:a16="http://schemas.microsoft.com/office/drawing/2014/main" id="{E4EC06AD-1169-4BCB-8CEC-3BCF6997720E}"/>
              </a:ext>
            </a:extLst>
          </p:cNvPr>
          <p:cNvSpPr>
            <a:spLocks noGrp="1"/>
          </p:cNvSpPr>
          <p:nvPr>
            <p:ph idx="1"/>
          </p:nvPr>
        </p:nvSpPr>
        <p:spPr>
          <a:xfrm>
            <a:off x="571307" y="1575852"/>
            <a:ext cx="5389497" cy="3956737"/>
          </a:xfrm>
        </p:spPr>
        <p:txBody>
          <a:bodyPr vert="horz" lIns="91440" tIns="45720" rIns="91440" bIns="45720" rtlCol="0" anchor="t">
            <a:normAutofit/>
          </a:bodyPr>
          <a:lstStyle/>
          <a:p>
            <a:pPr marL="0" indent="0">
              <a:buNone/>
            </a:pPr>
            <a:r>
              <a:rPr lang="en-US" sz="1600">
                <a:cs typeface="Calibri"/>
              </a:rPr>
              <a:t>The distribution of degrees within the network is highly skewed.</a:t>
            </a:r>
          </a:p>
          <a:p>
            <a:pPr marL="0" indent="0">
              <a:buNone/>
            </a:pPr>
            <a:r>
              <a:rPr lang="en-US" sz="1600">
                <a:cs typeface="Calibri"/>
              </a:rPr>
              <a:t>Out of a given total of 240 nodes:</a:t>
            </a:r>
          </a:p>
          <a:p>
            <a:r>
              <a:rPr lang="en-US" sz="1600">
                <a:cs typeface="Calibri"/>
              </a:rPr>
              <a:t>Majority of the nodes have degrees between 1 to 16</a:t>
            </a:r>
          </a:p>
          <a:p>
            <a:r>
              <a:rPr lang="en-US" sz="1600">
                <a:cs typeface="Calibri"/>
              </a:rPr>
              <a:t>Remaining 16 nodes have degrees greater than 150</a:t>
            </a:r>
          </a:p>
          <a:p>
            <a:r>
              <a:rPr lang="en-US" sz="1600">
                <a:cs typeface="Calibri"/>
              </a:rPr>
              <a:t>There exist no nodes with degrees between 20 to 150</a:t>
            </a:r>
          </a:p>
          <a:p>
            <a:endParaRPr lang="en-US" sz="1600">
              <a:cs typeface="Calibri"/>
            </a:endParaRPr>
          </a:p>
          <a:p>
            <a:pPr marL="0" indent="0">
              <a:buNone/>
            </a:pPr>
            <a:r>
              <a:rPr lang="en-US" sz="1600">
                <a:cs typeface="Calibri"/>
              </a:rPr>
              <a:t>Thus,  though the network appears to be dense, it is  only the top 16  nodes  that act as connectors.</a:t>
            </a:r>
          </a:p>
          <a:p>
            <a:pPr marL="0" indent="0">
              <a:buNone/>
            </a:pPr>
            <a:r>
              <a:rPr lang="en-US" sz="1600">
                <a:cs typeface="Calibri"/>
              </a:rPr>
              <a:t>Removal of these key players would result in a sparsely connected disjoint network.</a:t>
            </a:r>
          </a:p>
        </p:txBody>
      </p:sp>
      <p:pic>
        <p:nvPicPr>
          <p:cNvPr id="10" name="Picture 10" descr="A picture containing screenshot&#10;&#10;Description generated with very high confidence">
            <a:extLst>
              <a:ext uri="{FF2B5EF4-FFF2-40B4-BE49-F238E27FC236}">
                <a16:creationId xmlns:a16="http://schemas.microsoft.com/office/drawing/2014/main" id="{140C6660-4228-4532-BC39-6AA7E566D607}"/>
              </a:ext>
            </a:extLst>
          </p:cNvPr>
          <p:cNvPicPr>
            <a:picLocks noChangeAspect="1"/>
          </p:cNvPicPr>
          <p:nvPr/>
        </p:nvPicPr>
        <p:blipFill>
          <a:blip r:embed="rId2"/>
          <a:stretch>
            <a:fillRect/>
          </a:stretch>
        </p:blipFill>
        <p:spPr>
          <a:xfrm>
            <a:off x="7052881" y="317987"/>
            <a:ext cx="4602911" cy="3743410"/>
          </a:xfrm>
          <a:prstGeom prst="rect">
            <a:avLst/>
          </a:prstGeom>
        </p:spPr>
      </p:pic>
      <p:pic>
        <p:nvPicPr>
          <p:cNvPr id="13" name="Picture 6" descr="A screenshot of a cell phone&#10;&#10;Description generated with high confidence">
            <a:extLst>
              <a:ext uri="{FF2B5EF4-FFF2-40B4-BE49-F238E27FC236}">
                <a16:creationId xmlns:a16="http://schemas.microsoft.com/office/drawing/2014/main" id="{06CB41B9-06CE-4160-8FBC-3EF31C2C86C8}"/>
              </a:ext>
            </a:extLst>
          </p:cNvPr>
          <p:cNvPicPr>
            <a:picLocks noChangeAspect="1"/>
          </p:cNvPicPr>
          <p:nvPr/>
        </p:nvPicPr>
        <p:blipFill>
          <a:blip r:embed="rId3"/>
          <a:stretch>
            <a:fillRect/>
          </a:stretch>
        </p:blipFill>
        <p:spPr>
          <a:xfrm>
            <a:off x="6313704" y="4118679"/>
            <a:ext cx="2931061" cy="1806404"/>
          </a:xfrm>
          <a:prstGeom prst="rect">
            <a:avLst/>
          </a:prstGeom>
        </p:spPr>
      </p:pic>
      <p:pic>
        <p:nvPicPr>
          <p:cNvPr id="8" name="Picture 8" descr="A picture containing screenshot&#10;&#10;Description generated with high confidence">
            <a:extLst>
              <a:ext uri="{FF2B5EF4-FFF2-40B4-BE49-F238E27FC236}">
                <a16:creationId xmlns:a16="http://schemas.microsoft.com/office/drawing/2014/main" id="{3B1D768E-F67D-49FA-B5C4-BE0D6D68E408}"/>
              </a:ext>
            </a:extLst>
          </p:cNvPr>
          <p:cNvPicPr>
            <a:picLocks noChangeAspect="1"/>
          </p:cNvPicPr>
          <p:nvPr/>
        </p:nvPicPr>
        <p:blipFill>
          <a:blip r:embed="rId4"/>
          <a:stretch>
            <a:fillRect/>
          </a:stretch>
        </p:blipFill>
        <p:spPr>
          <a:xfrm>
            <a:off x="9304761" y="5090758"/>
            <a:ext cx="2828782" cy="1679073"/>
          </a:xfrm>
          <a:prstGeom prst="rect">
            <a:avLst/>
          </a:prstGeom>
        </p:spPr>
      </p:pic>
    </p:spTree>
    <p:extLst>
      <p:ext uri="{BB962C8B-B14F-4D97-AF65-F5344CB8AC3E}">
        <p14:creationId xmlns:p14="http://schemas.microsoft.com/office/powerpoint/2010/main" val="3094871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55DE4D-CE7F-453E-8146-E49DE8EEFCF3}"/>
              </a:ext>
            </a:extLst>
          </p:cNvPr>
          <p:cNvSpPr>
            <a:spLocks noGrp="1"/>
          </p:cNvSpPr>
          <p:nvPr>
            <p:ph type="title"/>
          </p:nvPr>
        </p:nvSpPr>
        <p:spPr>
          <a:xfrm>
            <a:off x="5024442" y="582794"/>
            <a:ext cx="5638994" cy="975834"/>
          </a:xfrm>
        </p:spPr>
        <p:txBody>
          <a:bodyPr vert="horz" lIns="91440" tIns="45720" rIns="91440" bIns="45720" rtlCol="0">
            <a:normAutofit/>
          </a:bodyPr>
          <a:lstStyle/>
          <a:p>
            <a:r>
              <a:rPr lang="en-US">
                <a:solidFill>
                  <a:srgbClr val="FFFFFF"/>
                </a:solidFill>
              </a:rPr>
              <a:t>Key players</a:t>
            </a:r>
          </a:p>
        </p:txBody>
      </p:sp>
      <p:pic>
        <p:nvPicPr>
          <p:cNvPr id="7" name="Picture 6" descr="A close up of a device&#10;&#10;Description automatically generated">
            <a:extLst>
              <a:ext uri="{FF2B5EF4-FFF2-40B4-BE49-F238E27FC236}">
                <a16:creationId xmlns:a16="http://schemas.microsoft.com/office/drawing/2014/main" id="{C295335D-F82E-4F36-95BF-D7F276734959}"/>
              </a:ext>
            </a:extLst>
          </p:cNvPr>
          <p:cNvPicPr>
            <a:picLocks noChangeAspect="1"/>
          </p:cNvPicPr>
          <p:nvPr/>
        </p:nvPicPr>
        <p:blipFill rotWithShape="1">
          <a:blip r:embed="rId2">
            <a:extLst>
              <a:ext uri="{28A0092B-C50C-407E-A947-70E740481C1C}">
                <a14:useLocalDpi xmlns:a14="http://schemas.microsoft.com/office/drawing/2010/main" val="0"/>
              </a:ext>
            </a:extLst>
          </a:blip>
          <a:srcRect l="25690" t="24963" r="25121" b="11415"/>
          <a:stretch/>
        </p:blipFill>
        <p:spPr>
          <a:xfrm>
            <a:off x="678200" y="486163"/>
            <a:ext cx="2886042" cy="2809585"/>
          </a:xfrm>
          <a:prstGeom prst="rect">
            <a:avLst/>
          </a:prstGeom>
        </p:spPr>
      </p:pic>
      <p:cxnSp>
        <p:nvCxnSpPr>
          <p:cNvPr id="26" name="Straight Connector 25">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9" name="Content Placeholder 4" descr="A close up of a map&#10;&#10;Description automatically generated">
            <a:extLst>
              <a:ext uri="{FF2B5EF4-FFF2-40B4-BE49-F238E27FC236}">
                <a16:creationId xmlns:a16="http://schemas.microsoft.com/office/drawing/2014/main" id="{C4D14CCC-22E4-425B-ABC5-A9A2A98322E7}"/>
              </a:ext>
            </a:extLst>
          </p:cNvPr>
          <p:cNvPicPr>
            <a:picLocks noChangeAspect="1"/>
          </p:cNvPicPr>
          <p:nvPr/>
        </p:nvPicPr>
        <p:blipFill rotWithShape="1">
          <a:blip r:embed="rId3">
            <a:extLst>
              <a:ext uri="{28A0092B-C50C-407E-A947-70E740481C1C}">
                <a14:useLocalDpi xmlns:a14="http://schemas.microsoft.com/office/drawing/2010/main" val="0"/>
              </a:ext>
            </a:extLst>
          </a:blip>
          <a:srcRect l="17686" t="15688" r="24756" b="7987"/>
          <a:stretch/>
        </p:blipFill>
        <p:spPr>
          <a:xfrm>
            <a:off x="678200" y="3667756"/>
            <a:ext cx="2886042" cy="3027396"/>
          </a:xfrm>
          <a:prstGeom prst="rect">
            <a:avLst/>
          </a:prstGeom>
        </p:spPr>
      </p:pic>
      <p:sp>
        <p:nvSpPr>
          <p:cNvPr id="21" name="Content Placeholder 20">
            <a:extLst>
              <a:ext uri="{FF2B5EF4-FFF2-40B4-BE49-F238E27FC236}">
                <a16:creationId xmlns:a16="http://schemas.microsoft.com/office/drawing/2014/main" id="{5C956D00-E0C0-4433-8BA8-33FFEEB7253B}"/>
              </a:ext>
            </a:extLst>
          </p:cNvPr>
          <p:cNvSpPr>
            <a:spLocks noGrp="1"/>
          </p:cNvSpPr>
          <p:nvPr>
            <p:ph idx="1"/>
          </p:nvPr>
        </p:nvSpPr>
        <p:spPr>
          <a:xfrm>
            <a:off x="5297761" y="2878652"/>
            <a:ext cx="5747187" cy="3501116"/>
          </a:xfrm>
        </p:spPr>
        <p:txBody>
          <a:bodyPr anchor="t">
            <a:normAutofit fontScale="92500" lnSpcReduction="10000"/>
          </a:bodyPr>
          <a:lstStyle/>
          <a:p>
            <a:pPr marL="0" indent="0">
              <a:spcAft>
                <a:spcPts val="600"/>
              </a:spcAft>
              <a:buNone/>
            </a:pPr>
            <a:r>
              <a:rPr lang="en-US" sz="2200">
                <a:solidFill>
                  <a:srgbClr val="FFFFFF"/>
                </a:solidFill>
              </a:rPr>
              <a:t>Imports-</a:t>
            </a:r>
          </a:p>
          <a:p>
            <a:pPr marL="0" indent="0">
              <a:spcAft>
                <a:spcPts val="600"/>
              </a:spcAft>
              <a:buNone/>
            </a:pPr>
            <a:r>
              <a:rPr lang="en-US" sz="1700">
                <a:solidFill>
                  <a:srgbClr val="FFFFFF"/>
                </a:solidFill>
              </a:rPr>
              <a:t>based on Weighted In-Degree</a:t>
            </a:r>
          </a:p>
          <a:p>
            <a:r>
              <a:rPr lang="en-US" sz="1700">
                <a:solidFill>
                  <a:srgbClr val="FFFFFF"/>
                </a:solidFill>
              </a:rPr>
              <a:t>USA is the biggest importer </a:t>
            </a:r>
          </a:p>
          <a:p>
            <a:r>
              <a:rPr lang="en-US" sz="1700">
                <a:solidFill>
                  <a:srgbClr val="FFFFFF"/>
                </a:solidFill>
              </a:rPr>
              <a:t>Closely followed by China &amp; other countries</a:t>
            </a:r>
          </a:p>
          <a:p>
            <a:pPr marL="0" indent="0">
              <a:buNone/>
            </a:pPr>
            <a:endParaRPr lang="en-US" sz="2000">
              <a:solidFill>
                <a:srgbClr val="FFFFFF"/>
              </a:solidFill>
            </a:endParaRPr>
          </a:p>
          <a:p>
            <a:pPr marL="0" indent="0">
              <a:spcAft>
                <a:spcPts val="600"/>
              </a:spcAft>
              <a:buNone/>
            </a:pPr>
            <a:r>
              <a:rPr lang="en-US" sz="2200">
                <a:solidFill>
                  <a:srgbClr val="FFFFFF"/>
                </a:solidFill>
              </a:rPr>
              <a:t>Exports –</a:t>
            </a:r>
          </a:p>
          <a:p>
            <a:pPr marL="0" indent="0">
              <a:spcAft>
                <a:spcPts val="600"/>
              </a:spcAft>
              <a:buNone/>
            </a:pPr>
            <a:r>
              <a:rPr lang="en-US" sz="1700">
                <a:solidFill>
                  <a:srgbClr val="FFFFFF"/>
                </a:solidFill>
              </a:rPr>
              <a:t>based on Weighted Out-Degree</a:t>
            </a:r>
          </a:p>
          <a:p>
            <a:r>
              <a:rPr lang="en-US" sz="1700">
                <a:solidFill>
                  <a:srgbClr val="FFFFFF"/>
                </a:solidFill>
              </a:rPr>
              <a:t>China is the biggest exporter</a:t>
            </a:r>
          </a:p>
          <a:p>
            <a:r>
              <a:rPr lang="en-US" sz="1700">
                <a:solidFill>
                  <a:srgbClr val="FFFFFF"/>
                </a:solidFill>
              </a:rPr>
              <a:t>Closely followed by USA &amp; then Germany</a:t>
            </a:r>
          </a:p>
        </p:txBody>
      </p:sp>
      <p:sp>
        <p:nvSpPr>
          <p:cNvPr id="8" name="TextBox 7">
            <a:extLst>
              <a:ext uri="{FF2B5EF4-FFF2-40B4-BE49-F238E27FC236}">
                <a16:creationId xmlns:a16="http://schemas.microsoft.com/office/drawing/2014/main" id="{E8DF80EB-055C-49E0-AF2B-7048AF9BAD03}"/>
              </a:ext>
            </a:extLst>
          </p:cNvPr>
          <p:cNvSpPr txBox="1"/>
          <p:nvPr/>
        </p:nvSpPr>
        <p:spPr>
          <a:xfrm>
            <a:off x="503584" y="163771"/>
            <a:ext cx="2064999" cy="369332"/>
          </a:xfrm>
          <a:prstGeom prst="rect">
            <a:avLst/>
          </a:prstGeom>
          <a:noFill/>
        </p:spPr>
        <p:txBody>
          <a:bodyPr wrap="square" rtlCol="0">
            <a:spAutoFit/>
          </a:bodyPr>
          <a:lstStyle/>
          <a:p>
            <a:r>
              <a:rPr lang="en-SG" b="1">
                <a:solidFill>
                  <a:schemeClr val="bg2">
                    <a:lumMod val="20000"/>
                    <a:lumOff val="80000"/>
                  </a:schemeClr>
                </a:solidFill>
              </a:rPr>
              <a:t>Weighted in degree</a:t>
            </a:r>
          </a:p>
        </p:txBody>
      </p:sp>
      <p:sp>
        <p:nvSpPr>
          <p:cNvPr id="17" name="TextBox 16">
            <a:extLst>
              <a:ext uri="{FF2B5EF4-FFF2-40B4-BE49-F238E27FC236}">
                <a16:creationId xmlns:a16="http://schemas.microsoft.com/office/drawing/2014/main" id="{B3988527-BBD6-4E9C-8DDA-7B036AD1D21B}"/>
              </a:ext>
            </a:extLst>
          </p:cNvPr>
          <p:cNvSpPr txBox="1"/>
          <p:nvPr/>
        </p:nvSpPr>
        <p:spPr>
          <a:xfrm>
            <a:off x="503584" y="3367176"/>
            <a:ext cx="2198808" cy="369332"/>
          </a:xfrm>
          <a:prstGeom prst="rect">
            <a:avLst/>
          </a:prstGeom>
          <a:noFill/>
        </p:spPr>
        <p:txBody>
          <a:bodyPr wrap="square" rtlCol="0">
            <a:spAutoFit/>
          </a:bodyPr>
          <a:lstStyle/>
          <a:p>
            <a:r>
              <a:rPr lang="en-SG" b="1">
                <a:solidFill>
                  <a:schemeClr val="bg2">
                    <a:lumMod val="20000"/>
                    <a:lumOff val="80000"/>
                  </a:schemeClr>
                </a:solidFill>
              </a:rPr>
              <a:t>Weighted out degree</a:t>
            </a:r>
          </a:p>
        </p:txBody>
      </p:sp>
      <p:sp>
        <p:nvSpPr>
          <p:cNvPr id="3" name="TextBox 2">
            <a:extLst>
              <a:ext uri="{FF2B5EF4-FFF2-40B4-BE49-F238E27FC236}">
                <a16:creationId xmlns:a16="http://schemas.microsoft.com/office/drawing/2014/main" id="{E7496C1A-1938-4250-A9C6-981B8B2771A6}"/>
              </a:ext>
            </a:extLst>
          </p:cNvPr>
          <p:cNvSpPr txBox="1"/>
          <p:nvPr/>
        </p:nvSpPr>
        <p:spPr>
          <a:xfrm>
            <a:off x="5084720" y="1341477"/>
            <a:ext cx="6429080" cy="1323439"/>
          </a:xfrm>
          <a:prstGeom prst="rect">
            <a:avLst/>
          </a:prstGeom>
          <a:noFill/>
        </p:spPr>
        <p:txBody>
          <a:bodyPr wrap="square" rtlCol="0" anchor="t">
            <a:spAutoFit/>
          </a:bodyPr>
          <a:lstStyle/>
          <a:p>
            <a:r>
              <a:rPr lang="en-SG" sz="1600"/>
              <a:t>Those nations whose economies govern most of the global trade by virtue of being large consumers/producers or being centrally located. Hence any impact to their economies can drastically impact global trade flow and in turn the economies of small nations which are dependent on these nations for either resources or revenue.</a:t>
            </a:r>
          </a:p>
        </p:txBody>
      </p:sp>
    </p:spTree>
    <p:extLst>
      <p:ext uri="{BB962C8B-B14F-4D97-AF65-F5344CB8AC3E}">
        <p14:creationId xmlns:p14="http://schemas.microsoft.com/office/powerpoint/2010/main" val="695759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24F418-A65D-44E9-9D81-21E6A446D997}"/>
              </a:ext>
            </a:extLst>
          </p:cNvPr>
          <p:cNvPicPr>
            <a:picLocks noChangeAspect="1"/>
          </p:cNvPicPr>
          <p:nvPr/>
        </p:nvPicPr>
        <p:blipFill rotWithShape="1">
          <a:blip r:embed="rId2"/>
          <a:srcRect l="3842" t="-506" r="10236" b="254"/>
          <a:stretch/>
        </p:blipFill>
        <p:spPr>
          <a:xfrm rot="21385043">
            <a:off x="6278109" y="1039"/>
            <a:ext cx="7275569" cy="6970904"/>
          </a:xfrm>
          <a:prstGeom prst="flowChartConnector">
            <a:avLst/>
          </a:prstGeom>
          <a:noFill/>
          <a:effectLst>
            <a:glow rad="203200">
              <a:schemeClr val="tx1">
                <a:alpha val="40000"/>
              </a:schemeClr>
            </a:glow>
          </a:effectLst>
        </p:spPr>
      </p:pic>
      <p:pic>
        <p:nvPicPr>
          <p:cNvPr id="6" name="Picture 5">
            <a:extLst>
              <a:ext uri="{FF2B5EF4-FFF2-40B4-BE49-F238E27FC236}">
                <a16:creationId xmlns:a16="http://schemas.microsoft.com/office/drawing/2014/main" id="{F1638FB7-B439-47CE-96FF-E3C0B85544FC}"/>
              </a:ext>
            </a:extLst>
          </p:cNvPr>
          <p:cNvPicPr>
            <a:picLocks noChangeAspect="1"/>
          </p:cNvPicPr>
          <p:nvPr/>
        </p:nvPicPr>
        <p:blipFill rotWithShape="1">
          <a:blip r:embed="rId3">
            <a:alphaModFix amt="80000"/>
          </a:blip>
          <a:srcRect l="8814" t="1041" r="15004" b="6392"/>
          <a:stretch/>
        </p:blipFill>
        <p:spPr>
          <a:xfrm>
            <a:off x="6305847" y="-26220"/>
            <a:ext cx="7487096" cy="6938113"/>
          </a:xfrm>
          <a:prstGeom prst="ellipse">
            <a:avLst/>
          </a:prstGeom>
          <a:effectLst>
            <a:glow rad="127000">
              <a:schemeClr val="tx1">
                <a:lumMod val="85000"/>
              </a:schemeClr>
            </a:glow>
          </a:effectLst>
        </p:spPr>
      </p:pic>
      <p:sp>
        <p:nvSpPr>
          <p:cNvPr id="2" name="Title 1">
            <a:extLst>
              <a:ext uri="{FF2B5EF4-FFF2-40B4-BE49-F238E27FC236}">
                <a16:creationId xmlns:a16="http://schemas.microsoft.com/office/drawing/2014/main" id="{C8BF48DE-38C6-4115-A890-F395849D7C9B}"/>
              </a:ext>
            </a:extLst>
          </p:cNvPr>
          <p:cNvSpPr>
            <a:spLocks noGrp="1"/>
          </p:cNvSpPr>
          <p:nvPr>
            <p:ph type="title"/>
          </p:nvPr>
        </p:nvSpPr>
        <p:spPr>
          <a:xfrm>
            <a:off x="0" y="231775"/>
            <a:ext cx="5753100" cy="1325563"/>
          </a:xfrm>
          <a:solidFill>
            <a:schemeClr val="bg1">
              <a:alpha val="90000"/>
            </a:schemeClr>
          </a:solidFill>
        </p:spPr>
        <p:txBody>
          <a:bodyPr/>
          <a:lstStyle/>
          <a:p>
            <a:r>
              <a:rPr lang="en-SG"/>
              <a:t>    Community Detection</a:t>
            </a:r>
          </a:p>
        </p:txBody>
      </p:sp>
      <p:pic>
        <p:nvPicPr>
          <p:cNvPr id="5" name="Content Placeholder 4" descr="A screenshot of a cell phone&#10;&#10;Description automatically generated">
            <a:extLst>
              <a:ext uri="{FF2B5EF4-FFF2-40B4-BE49-F238E27FC236}">
                <a16:creationId xmlns:a16="http://schemas.microsoft.com/office/drawing/2014/main" id="{9E028E9C-774E-457C-A180-66EBBBEA0F8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5995" y="4001291"/>
            <a:ext cx="9" cy="6"/>
          </a:xfrm>
        </p:spPr>
      </p:pic>
      <p:sp>
        <p:nvSpPr>
          <p:cNvPr id="10" name="TextBox 9">
            <a:extLst>
              <a:ext uri="{FF2B5EF4-FFF2-40B4-BE49-F238E27FC236}">
                <a16:creationId xmlns:a16="http://schemas.microsoft.com/office/drawing/2014/main" id="{5AEBB7E7-FD51-4D45-B09D-BBD7EF88091F}"/>
              </a:ext>
            </a:extLst>
          </p:cNvPr>
          <p:cNvSpPr txBox="1"/>
          <p:nvPr/>
        </p:nvSpPr>
        <p:spPr>
          <a:xfrm>
            <a:off x="557766" y="2030829"/>
            <a:ext cx="5195334" cy="2308324"/>
          </a:xfrm>
          <a:prstGeom prst="rect">
            <a:avLst/>
          </a:prstGeom>
          <a:solidFill>
            <a:schemeClr val="bg1">
              <a:lumMod val="75000"/>
              <a:lumOff val="25000"/>
              <a:alpha val="91000"/>
            </a:schemeClr>
          </a:solidFill>
        </p:spPr>
        <p:txBody>
          <a:bodyPr wrap="square" rtlCol="0">
            <a:spAutoFit/>
          </a:bodyPr>
          <a:lstStyle/>
          <a:p>
            <a:r>
              <a:rPr lang="en-US" sz="1600"/>
              <a:t>Optimizes the “ weighted modularity" of a partition of the network.</a:t>
            </a:r>
          </a:p>
          <a:p>
            <a:r>
              <a:rPr lang="en-US" sz="1600"/>
              <a:t>The optimization mechanism follows a 2 step approach as follows:</a:t>
            </a:r>
          </a:p>
          <a:p>
            <a:r>
              <a:rPr lang="en-US" sz="1600" err="1"/>
              <a:t>i</a:t>
            </a:r>
            <a:r>
              <a:rPr lang="en-US" sz="1600"/>
              <a:t>)  The method looks for "small" communities by optimizing modularity locally. </a:t>
            </a:r>
          </a:p>
          <a:p>
            <a:r>
              <a:rPr lang="en-US" sz="1600"/>
              <a:t>ii)  It aggregates nodes belonging to the same community and builds a new network whose nodes are the communities. </a:t>
            </a:r>
            <a:endParaRPr lang="en-SG" sz="1600"/>
          </a:p>
        </p:txBody>
      </p:sp>
      <p:sp>
        <p:nvSpPr>
          <p:cNvPr id="11" name="TextBox 10">
            <a:extLst>
              <a:ext uri="{FF2B5EF4-FFF2-40B4-BE49-F238E27FC236}">
                <a16:creationId xmlns:a16="http://schemas.microsoft.com/office/drawing/2014/main" id="{49CDB009-C3B4-4F29-A4CA-77C75A978A27}"/>
              </a:ext>
            </a:extLst>
          </p:cNvPr>
          <p:cNvSpPr txBox="1"/>
          <p:nvPr/>
        </p:nvSpPr>
        <p:spPr>
          <a:xfrm>
            <a:off x="472041" y="1557338"/>
            <a:ext cx="5490902" cy="369332"/>
          </a:xfrm>
          <a:prstGeom prst="rect">
            <a:avLst/>
          </a:prstGeom>
          <a:solidFill>
            <a:schemeClr val="bg1">
              <a:alpha val="70000"/>
            </a:schemeClr>
          </a:solidFill>
        </p:spPr>
        <p:txBody>
          <a:bodyPr wrap="square" rtlCol="0">
            <a:spAutoFit/>
          </a:bodyPr>
          <a:lstStyle/>
          <a:p>
            <a:r>
              <a:rPr lang="en-SG" b="1" err="1"/>
              <a:t>Louvian</a:t>
            </a:r>
            <a:r>
              <a:rPr lang="en-SG" b="1"/>
              <a:t> Modularity Community Detection Algorithm -</a:t>
            </a:r>
          </a:p>
        </p:txBody>
      </p:sp>
      <p:sp>
        <p:nvSpPr>
          <p:cNvPr id="12" name="TextBox 11">
            <a:extLst>
              <a:ext uri="{FF2B5EF4-FFF2-40B4-BE49-F238E27FC236}">
                <a16:creationId xmlns:a16="http://schemas.microsoft.com/office/drawing/2014/main" id="{79DD6A3F-9C94-4D4B-83D0-2839ED79D6C5}"/>
              </a:ext>
            </a:extLst>
          </p:cNvPr>
          <p:cNvSpPr txBox="1"/>
          <p:nvPr/>
        </p:nvSpPr>
        <p:spPr>
          <a:xfrm>
            <a:off x="1268083" y="4898356"/>
            <a:ext cx="3898818" cy="461665"/>
          </a:xfrm>
          <a:prstGeom prst="rect">
            <a:avLst/>
          </a:prstGeom>
          <a:noFill/>
        </p:spPr>
        <p:txBody>
          <a:bodyPr wrap="square" rtlCol="0">
            <a:spAutoFit/>
          </a:bodyPr>
          <a:lstStyle/>
          <a:p>
            <a:r>
              <a:rPr lang="en-SG" sz="2400"/>
              <a:t>3 key communities identified</a:t>
            </a:r>
          </a:p>
        </p:txBody>
      </p:sp>
      <p:sp>
        <p:nvSpPr>
          <p:cNvPr id="13" name="TextBox 12">
            <a:extLst>
              <a:ext uri="{FF2B5EF4-FFF2-40B4-BE49-F238E27FC236}">
                <a16:creationId xmlns:a16="http://schemas.microsoft.com/office/drawing/2014/main" id="{330FA14B-1C2C-4523-9568-E3DCFD0E569D}"/>
              </a:ext>
            </a:extLst>
          </p:cNvPr>
          <p:cNvSpPr txBox="1"/>
          <p:nvPr/>
        </p:nvSpPr>
        <p:spPr>
          <a:xfrm>
            <a:off x="1268083" y="5619703"/>
            <a:ext cx="3593367" cy="1169551"/>
          </a:xfrm>
          <a:prstGeom prst="rect">
            <a:avLst/>
          </a:prstGeom>
          <a:noFill/>
          <a:ln>
            <a:solidFill>
              <a:schemeClr val="bg1">
                <a:lumMod val="50000"/>
                <a:lumOff val="50000"/>
              </a:schemeClr>
            </a:solidFill>
            <a:prstDash val="lgDash"/>
          </a:ln>
        </p:spPr>
        <p:txBody>
          <a:bodyPr wrap="square" rtlCol="0">
            <a:spAutoFit/>
          </a:bodyPr>
          <a:lstStyle/>
          <a:p>
            <a:r>
              <a:rPr lang="en-SG" sz="1400"/>
              <a:t>Settings Applied-</a:t>
            </a:r>
          </a:p>
          <a:p>
            <a:r>
              <a:rPr lang="en-SG" sz="1400"/>
              <a:t>Node Size = Weighted Degree</a:t>
            </a:r>
          </a:p>
          <a:p>
            <a:r>
              <a:rPr lang="en-SG" sz="1400"/>
              <a:t>Node Colour = Partitioned by Modularity</a:t>
            </a:r>
          </a:p>
          <a:p>
            <a:r>
              <a:rPr lang="en-SG" sz="1400"/>
              <a:t>Edge Size = Weight ($ value of trade volume)</a:t>
            </a:r>
          </a:p>
          <a:p>
            <a:r>
              <a:rPr lang="en-SG" sz="1400"/>
              <a:t>Layout = </a:t>
            </a:r>
            <a:r>
              <a:rPr lang="en-SG" sz="1400" err="1"/>
              <a:t>Fruchterman</a:t>
            </a:r>
            <a:r>
              <a:rPr lang="en-SG" sz="1400"/>
              <a:t> </a:t>
            </a:r>
            <a:r>
              <a:rPr lang="en-SG" sz="1400" err="1"/>
              <a:t>Reingold</a:t>
            </a:r>
            <a:r>
              <a:rPr lang="en-SG" sz="1400"/>
              <a:t> + No-overlap</a:t>
            </a:r>
          </a:p>
        </p:txBody>
      </p:sp>
    </p:spTree>
    <p:extLst>
      <p:ext uri="{BB962C8B-B14F-4D97-AF65-F5344CB8AC3E}">
        <p14:creationId xmlns:p14="http://schemas.microsoft.com/office/powerpoint/2010/main" val="297234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E342A3-6B53-40B8-959F-B0FB58AD449F}"/>
              </a:ext>
            </a:extLst>
          </p:cNvPr>
          <p:cNvGrpSpPr/>
          <p:nvPr/>
        </p:nvGrpSpPr>
        <p:grpSpPr>
          <a:xfrm>
            <a:off x="-150711" y="2900382"/>
            <a:ext cx="4249192" cy="4212565"/>
            <a:chOff x="5661512" y="2452401"/>
            <a:chExt cx="3680918" cy="3585789"/>
          </a:xfrm>
        </p:grpSpPr>
        <p:sp>
          <p:nvSpPr>
            <p:cNvPr id="3" name="Oval 2">
              <a:extLst>
                <a:ext uri="{FF2B5EF4-FFF2-40B4-BE49-F238E27FC236}">
                  <a16:creationId xmlns:a16="http://schemas.microsoft.com/office/drawing/2014/main" id="{CAE56684-8921-41B4-BC6D-6F15F2C564CA}"/>
                </a:ext>
              </a:extLst>
            </p:cNvPr>
            <p:cNvSpPr/>
            <p:nvPr/>
          </p:nvSpPr>
          <p:spPr>
            <a:xfrm>
              <a:off x="5661512" y="2452401"/>
              <a:ext cx="3680918" cy="3585789"/>
            </a:xfrm>
            <a:prstGeom prst="ellips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a:extLst>
                <a:ext uri="{FF2B5EF4-FFF2-40B4-BE49-F238E27FC236}">
                  <a16:creationId xmlns:a16="http://schemas.microsoft.com/office/drawing/2014/main" id="{C6155575-297D-427E-9C85-9A6688F17190}"/>
                </a:ext>
              </a:extLst>
            </p:cNvPr>
            <p:cNvPicPr>
              <a:picLocks noChangeAspect="1"/>
            </p:cNvPicPr>
            <p:nvPr/>
          </p:nvPicPr>
          <p:blipFill rotWithShape="1">
            <a:blip r:embed="rId2"/>
            <a:srcRect l="8036" r="16960" b="-4"/>
            <a:stretch/>
          </p:blipFill>
          <p:spPr>
            <a:xfrm>
              <a:off x="5804761" y="2548086"/>
              <a:ext cx="3394421" cy="3394421"/>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effectLst>
              <a:glow>
                <a:schemeClr val="accent4">
                  <a:satMod val="175000"/>
                  <a:alpha val="40000"/>
                </a:schemeClr>
              </a:glow>
            </a:effectLst>
          </p:spPr>
        </p:pic>
      </p:grpSp>
      <p:grpSp>
        <p:nvGrpSpPr>
          <p:cNvPr id="5" name="Group 4">
            <a:extLst>
              <a:ext uri="{FF2B5EF4-FFF2-40B4-BE49-F238E27FC236}">
                <a16:creationId xmlns:a16="http://schemas.microsoft.com/office/drawing/2014/main" id="{E19CEC99-0F8E-44F6-87C4-15BB989F2D6F}"/>
              </a:ext>
            </a:extLst>
          </p:cNvPr>
          <p:cNvGrpSpPr/>
          <p:nvPr/>
        </p:nvGrpSpPr>
        <p:grpSpPr>
          <a:xfrm>
            <a:off x="7950298" y="3429000"/>
            <a:ext cx="4756052" cy="4454937"/>
            <a:chOff x="692248" y="1722025"/>
            <a:chExt cx="4756052" cy="4454937"/>
          </a:xfrm>
        </p:grpSpPr>
        <p:sp>
          <p:nvSpPr>
            <p:cNvPr id="6" name="Oval 5">
              <a:extLst>
                <a:ext uri="{FF2B5EF4-FFF2-40B4-BE49-F238E27FC236}">
                  <a16:creationId xmlns:a16="http://schemas.microsoft.com/office/drawing/2014/main" id="{CB0F0E9E-3509-4024-AFE4-1506C23B933C}"/>
                </a:ext>
              </a:extLst>
            </p:cNvPr>
            <p:cNvSpPr/>
            <p:nvPr/>
          </p:nvSpPr>
          <p:spPr>
            <a:xfrm>
              <a:off x="692248" y="1722025"/>
              <a:ext cx="4756052" cy="4454937"/>
            </a:xfrm>
            <a:prstGeom prst="ellips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a:extLst>
                <a:ext uri="{FF2B5EF4-FFF2-40B4-BE49-F238E27FC236}">
                  <a16:creationId xmlns:a16="http://schemas.microsoft.com/office/drawing/2014/main" id="{1FC53BD3-0D14-4170-9333-307ECCD78AFB}"/>
                </a:ext>
              </a:extLst>
            </p:cNvPr>
            <p:cNvPicPr>
              <a:picLocks noChangeAspect="1"/>
            </p:cNvPicPr>
            <p:nvPr/>
          </p:nvPicPr>
          <p:blipFill rotWithShape="1">
            <a:blip r:embed="rId3"/>
            <a:srcRect l="4649" t="-469" r="7458" b="5644"/>
            <a:stretch/>
          </p:blipFill>
          <p:spPr>
            <a:xfrm>
              <a:off x="832243" y="1825100"/>
              <a:ext cx="4079947" cy="3301267"/>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grpSp>
      <p:grpSp>
        <p:nvGrpSpPr>
          <p:cNvPr id="8" name="Group 7">
            <a:extLst>
              <a:ext uri="{FF2B5EF4-FFF2-40B4-BE49-F238E27FC236}">
                <a16:creationId xmlns:a16="http://schemas.microsoft.com/office/drawing/2014/main" id="{085B9D58-E3F4-4C30-BA9C-B44C1B0E5C34}"/>
              </a:ext>
            </a:extLst>
          </p:cNvPr>
          <p:cNvGrpSpPr/>
          <p:nvPr/>
        </p:nvGrpSpPr>
        <p:grpSpPr>
          <a:xfrm>
            <a:off x="7524749" y="-1480223"/>
            <a:ext cx="5466976" cy="5347374"/>
            <a:chOff x="7915205" y="-1458558"/>
            <a:chExt cx="5118437" cy="5147977"/>
          </a:xfrm>
        </p:grpSpPr>
        <p:sp>
          <p:nvSpPr>
            <p:cNvPr id="9" name="Oval 8">
              <a:extLst>
                <a:ext uri="{FF2B5EF4-FFF2-40B4-BE49-F238E27FC236}">
                  <a16:creationId xmlns:a16="http://schemas.microsoft.com/office/drawing/2014/main" id="{191DA927-1C33-4785-901E-1E2A558DA404}"/>
                </a:ext>
              </a:extLst>
            </p:cNvPr>
            <p:cNvSpPr/>
            <p:nvPr/>
          </p:nvSpPr>
          <p:spPr>
            <a:xfrm>
              <a:off x="7915205" y="-1458558"/>
              <a:ext cx="5118437" cy="5147977"/>
            </a:xfrm>
            <a:prstGeom prst="ellipse">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D055C93A-4D2E-4702-B554-61B5BF49C13F}"/>
                </a:ext>
              </a:extLst>
            </p:cNvPr>
            <p:cNvPicPr>
              <a:picLocks noChangeAspect="1"/>
            </p:cNvPicPr>
            <p:nvPr/>
          </p:nvPicPr>
          <p:blipFill rotWithShape="1">
            <a:blip r:embed="rId4"/>
            <a:srcRect l="-1048" t="4511" r="18633" b="-314"/>
            <a:stretch/>
          </p:blipFill>
          <p:spPr>
            <a:xfrm>
              <a:off x="8035750" y="-125227"/>
              <a:ext cx="4249153" cy="3704608"/>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effectLst>
              <a:glow>
                <a:schemeClr val="tx1">
                  <a:alpha val="40000"/>
                </a:schemeClr>
              </a:glow>
            </a:effectLst>
          </p:spPr>
        </p:pic>
      </p:grpSp>
      <p:sp>
        <p:nvSpPr>
          <p:cNvPr id="14" name="Title 1">
            <a:extLst>
              <a:ext uri="{FF2B5EF4-FFF2-40B4-BE49-F238E27FC236}">
                <a16:creationId xmlns:a16="http://schemas.microsoft.com/office/drawing/2014/main" id="{F7667D4D-66BB-43AD-BBFD-CF539AE4B88E}"/>
              </a:ext>
            </a:extLst>
          </p:cNvPr>
          <p:cNvSpPr txBox="1">
            <a:spLocks/>
          </p:cNvSpPr>
          <p:nvPr/>
        </p:nvSpPr>
        <p:spPr>
          <a:xfrm>
            <a:off x="512551" y="316552"/>
            <a:ext cx="5686425" cy="8451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a:t>Individual Communities</a:t>
            </a:r>
          </a:p>
        </p:txBody>
      </p:sp>
      <p:grpSp>
        <p:nvGrpSpPr>
          <p:cNvPr id="19" name="Group 18">
            <a:extLst>
              <a:ext uri="{FF2B5EF4-FFF2-40B4-BE49-F238E27FC236}">
                <a16:creationId xmlns:a16="http://schemas.microsoft.com/office/drawing/2014/main" id="{339C3886-0A4A-439C-B99E-067E08C21A73}"/>
              </a:ext>
            </a:extLst>
          </p:cNvPr>
          <p:cNvGrpSpPr/>
          <p:nvPr/>
        </p:nvGrpSpPr>
        <p:grpSpPr>
          <a:xfrm>
            <a:off x="6639094" y="2200982"/>
            <a:ext cx="1590674" cy="1878330"/>
            <a:chOff x="6214472" y="1132594"/>
            <a:chExt cx="1590674" cy="1878330"/>
          </a:xfrm>
        </p:grpSpPr>
        <p:sp>
          <p:nvSpPr>
            <p:cNvPr id="11" name="TextBox 10">
              <a:extLst>
                <a:ext uri="{FF2B5EF4-FFF2-40B4-BE49-F238E27FC236}">
                  <a16:creationId xmlns:a16="http://schemas.microsoft.com/office/drawing/2014/main" id="{6642DDBE-84A6-4562-9795-8D98F9B479E3}"/>
                </a:ext>
              </a:extLst>
            </p:cNvPr>
            <p:cNvSpPr txBox="1"/>
            <p:nvPr/>
          </p:nvSpPr>
          <p:spPr>
            <a:xfrm>
              <a:off x="6214472" y="1132594"/>
              <a:ext cx="1552822" cy="707886"/>
            </a:xfrm>
            <a:prstGeom prst="rect">
              <a:avLst/>
            </a:prstGeom>
            <a:noFill/>
          </p:spPr>
          <p:txBody>
            <a:bodyPr wrap="square" rtlCol="0">
              <a:spAutoFit/>
            </a:bodyPr>
            <a:lstStyle/>
            <a:p>
              <a:r>
                <a:rPr lang="en-SG" sz="2000"/>
                <a:t>European</a:t>
              </a:r>
              <a:br>
                <a:rPr lang="en-SG" sz="2000"/>
              </a:br>
              <a:r>
                <a:rPr lang="en-SG" sz="2000"/>
                <a:t>Cluster</a:t>
              </a:r>
            </a:p>
          </p:txBody>
        </p:sp>
        <p:sp>
          <p:nvSpPr>
            <p:cNvPr id="15" name="TextBox 14">
              <a:extLst>
                <a:ext uri="{FF2B5EF4-FFF2-40B4-BE49-F238E27FC236}">
                  <a16:creationId xmlns:a16="http://schemas.microsoft.com/office/drawing/2014/main" id="{EF3B9675-EAAB-4040-ADCD-8263FE19F5CF}"/>
                </a:ext>
              </a:extLst>
            </p:cNvPr>
            <p:cNvSpPr txBox="1"/>
            <p:nvPr/>
          </p:nvSpPr>
          <p:spPr>
            <a:xfrm>
              <a:off x="6214472" y="1841373"/>
              <a:ext cx="1590674" cy="1169551"/>
            </a:xfrm>
            <a:prstGeom prst="rect">
              <a:avLst/>
            </a:prstGeom>
            <a:noFill/>
          </p:spPr>
          <p:txBody>
            <a:bodyPr wrap="square" rtlCol="0">
              <a:spAutoFit/>
            </a:bodyPr>
            <a:lstStyle/>
            <a:p>
              <a:r>
                <a:rPr lang="en-SG" sz="1400"/>
                <a:t>Modularity = 0.21</a:t>
              </a:r>
            </a:p>
            <a:p>
              <a:r>
                <a:rPr lang="en-SG" sz="1400"/>
                <a:t>Key Players :</a:t>
              </a:r>
            </a:p>
            <a:p>
              <a:pPr marL="285750" indent="-285750">
                <a:buFont typeface="Arial" panose="020B0604020202020204" pitchFamily="34" charset="0"/>
                <a:buChar char="•"/>
              </a:pPr>
              <a:r>
                <a:rPr lang="en-SG" sz="1400"/>
                <a:t>Germany</a:t>
              </a:r>
            </a:p>
            <a:p>
              <a:pPr marL="285750" indent="-285750">
                <a:buFont typeface="Arial" panose="020B0604020202020204" pitchFamily="34" charset="0"/>
                <a:buChar char="•"/>
              </a:pPr>
              <a:r>
                <a:rPr lang="en-SG" sz="1400"/>
                <a:t>France</a:t>
              </a:r>
            </a:p>
            <a:p>
              <a:pPr marL="285750" indent="-285750">
                <a:buFont typeface="Arial" panose="020B0604020202020204" pitchFamily="34" charset="0"/>
                <a:buChar char="•"/>
              </a:pPr>
              <a:r>
                <a:rPr lang="en-SG" sz="1400"/>
                <a:t>Russia</a:t>
              </a:r>
            </a:p>
          </p:txBody>
        </p:sp>
      </p:grpSp>
      <p:grpSp>
        <p:nvGrpSpPr>
          <p:cNvPr id="20" name="Group 19">
            <a:extLst>
              <a:ext uri="{FF2B5EF4-FFF2-40B4-BE49-F238E27FC236}">
                <a16:creationId xmlns:a16="http://schemas.microsoft.com/office/drawing/2014/main" id="{470BC15B-FEB5-49C2-9F28-92A1402C2670}"/>
              </a:ext>
            </a:extLst>
          </p:cNvPr>
          <p:cNvGrpSpPr/>
          <p:nvPr/>
        </p:nvGrpSpPr>
        <p:grpSpPr>
          <a:xfrm>
            <a:off x="3923614" y="4129007"/>
            <a:ext cx="2100775" cy="1557895"/>
            <a:chOff x="4059590" y="3352741"/>
            <a:chExt cx="2100775" cy="1557895"/>
          </a:xfrm>
        </p:grpSpPr>
        <p:sp>
          <p:nvSpPr>
            <p:cNvPr id="13" name="TextBox 12">
              <a:extLst>
                <a:ext uri="{FF2B5EF4-FFF2-40B4-BE49-F238E27FC236}">
                  <a16:creationId xmlns:a16="http://schemas.microsoft.com/office/drawing/2014/main" id="{12504F01-8461-4782-8B2A-8CF1E6BA89AB}"/>
                </a:ext>
              </a:extLst>
            </p:cNvPr>
            <p:cNvSpPr txBox="1"/>
            <p:nvPr/>
          </p:nvSpPr>
          <p:spPr>
            <a:xfrm>
              <a:off x="4059590" y="3352741"/>
              <a:ext cx="2100775" cy="400110"/>
            </a:xfrm>
            <a:prstGeom prst="rect">
              <a:avLst/>
            </a:prstGeom>
            <a:noFill/>
          </p:spPr>
          <p:txBody>
            <a:bodyPr wrap="square" rtlCol="0">
              <a:spAutoFit/>
            </a:bodyPr>
            <a:lstStyle/>
            <a:p>
              <a:r>
                <a:rPr lang="en-SG" sz="2000"/>
                <a:t>American Cluster</a:t>
              </a:r>
            </a:p>
          </p:txBody>
        </p:sp>
        <p:sp>
          <p:nvSpPr>
            <p:cNvPr id="16" name="TextBox 15">
              <a:extLst>
                <a:ext uri="{FF2B5EF4-FFF2-40B4-BE49-F238E27FC236}">
                  <a16:creationId xmlns:a16="http://schemas.microsoft.com/office/drawing/2014/main" id="{2B7CC877-34F4-4DF1-A615-F2E14F4E95C8}"/>
                </a:ext>
              </a:extLst>
            </p:cNvPr>
            <p:cNvSpPr txBox="1"/>
            <p:nvPr/>
          </p:nvSpPr>
          <p:spPr>
            <a:xfrm>
              <a:off x="4256202" y="3741085"/>
              <a:ext cx="1590674" cy="1169551"/>
            </a:xfrm>
            <a:prstGeom prst="rect">
              <a:avLst/>
            </a:prstGeom>
            <a:noFill/>
          </p:spPr>
          <p:txBody>
            <a:bodyPr wrap="square" rtlCol="0">
              <a:spAutoFit/>
            </a:bodyPr>
            <a:lstStyle/>
            <a:p>
              <a:r>
                <a:rPr lang="en-SG" sz="1400"/>
                <a:t>Modularity = 0.16</a:t>
              </a:r>
            </a:p>
            <a:p>
              <a:r>
                <a:rPr lang="en-SG" sz="1400"/>
                <a:t>Key Players :</a:t>
              </a:r>
            </a:p>
            <a:p>
              <a:pPr marL="285750" indent="-285750">
                <a:buFont typeface="Arial" panose="020B0604020202020204" pitchFamily="34" charset="0"/>
                <a:buChar char="•"/>
              </a:pPr>
              <a:r>
                <a:rPr lang="en-SG" sz="1400"/>
                <a:t>USA</a:t>
              </a:r>
            </a:p>
            <a:p>
              <a:pPr marL="285750" indent="-285750">
                <a:buFont typeface="Arial" panose="020B0604020202020204" pitchFamily="34" charset="0"/>
                <a:buChar char="•"/>
              </a:pPr>
              <a:r>
                <a:rPr lang="en-SG" sz="1400"/>
                <a:t>Canada </a:t>
              </a:r>
            </a:p>
            <a:p>
              <a:pPr marL="285750" indent="-285750">
                <a:buFont typeface="Arial" panose="020B0604020202020204" pitchFamily="34" charset="0"/>
                <a:buChar char="•"/>
              </a:pPr>
              <a:r>
                <a:rPr lang="en-SG" sz="1400"/>
                <a:t>Mexico</a:t>
              </a:r>
            </a:p>
          </p:txBody>
        </p:sp>
      </p:grpSp>
      <p:grpSp>
        <p:nvGrpSpPr>
          <p:cNvPr id="21" name="Group 20">
            <a:extLst>
              <a:ext uri="{FF2B5EF4-FFF2-40B4-BE49-F238E27FC236}">
                <a16:creationId xmlns:a16="http://schemas.microsoft.com/office/drawing/2014/main" id="{7296AF47-74B5-46AC-8093-D4DB830F6BC6}"/>
              </a:ext>
            </a:extLst>
          </p:cNvPr>
          <p:cNvGrpSpPr/>
          <p:nvPr/>
        </p:nvGrpSpPr>
        <p:grpSpPr>
          <a:xfrm>
            <a:off x="6499099" y="4707900"/>
            <a:ext cx="1984151" cy="1967863"/>
            <a:chOff x="6232883" y="4708149"/>
            <a:chExt cx="1984151" cy="1967863"/>
          </a:xfrm>
        </p:grpSpPr>
        <p:sp>
          <p:nvSpPr>
            <p:cNvPr id="12" name="TextBox 11">
              <a:extLst>
                <a:ext uri="{FF2B5EF4-FFF2-40B4-BE49-F238E27FC236}">
                  <a16:creationId xmlns:a16="http://schemas.microsoft.com/office/drawing/2014/main" id="{0DA0BFE3-886B-4E28-9E5D-78ECD35F84B9}"/>
                </a:ext>
              </a:extLst>
            </p:cNvPr>
            <p:cNvSpPr txBox="1"/>
            <p:nvPr/>
          </p:nvSpPr>
          <p:spPr>
            <a:xfrm>
              <a:off x="6232883" y="4708149"/>
              <a:ext cx="1984151" cy="400110"/>
            </a:xfrm>
            <a:prstGeom prst="rect">
              <a:avLst/>
            </a:prstGeom>
            <a:noFill/>
          </p:spPr>
          <p:txBody>
            <a:bodyPr wrap="square" rtlCol="0">
              <a:spAutoFit/>
            </a:bodyPr>
            <a:lstStyle/>
            <a:p>
              <a:r>
                <a:rPr lang="en-SG" sz="2000"/>
                <a:t>Asian Cluster</a:t>
              </a:r>
            </a:p>
          </p:txBody>
        </p:sp>
        <p:sp>
          <p:nvSpPr>
            <p:cNvPr id="17" name="TextBox 16">
              <a:extLst>
                <a:ext uri="{FF2B5EF4-FFF2-40B4-BE49-F238E27FC236}">
                  <a16:creationId xmlns:a16="http://schemas.microsoft.com/office/drawing/2014/main" id="{F8DBE209-B473-4660-8167-07DEAFDAE8AD}"/>
                </a:ext>
              </a:extLst>
            </p:cNvPr>
            <p:cNvSpPr txBox="1"/>
            <p:nvPr/>
          </p:nvSpPr>
          <p:spPr>
            <a:xfrm>
              <a:off x="6232883" y="5075574"/>
              <a:ext cx="1590674" cy="1600438"/>
            </a:xfrm>
            <a:prstGeom prst="rect">
              <a:avLst/>
            </a:prstGeom>
            <a:noFill/>
          </p:spPr>
          <p:txBody>
            <a:bodyPr wrap="square" rtlCol="0">
              <a:spAutoFit/>
            </a:bodyPr>
            <a:lstStyle/>
            <a:p>
              <a:r>
                <a:rPr lang="en-SG" sz="1400"/>
                <a:t>Modularity = 0.45</a:t>
              </a:r>
            </a:p>
            <a:p>
              <a:r>
                <a:rPr lang="en-SG" sz="1400"/>
                <a:t>Key Players :</a:t>
              </a:r>
            </a:p>
            <a:p>
              <a:pPr marL="285750" indent="-285750">
                <a:buFont typeface="Arial" panose="020B0604020202020204" pitchFamily="34" charset="0"/>
                <a:buChar char="•"/>
              </a:pPr>
              <a:r>
                <a:rPr lang="en-SG" sz="1400"/>
                <a:t>China</a:t>
              </a:r>
            </a:p>
            <a:p>
              <a:pPr marL="285750" indent="-285750">
                <a:buFont typeface="Arial" panose="020B0604020202020204" pitchFamily="34" charset="0"/>
                <a:buChar char="•"/>
              </a:pPr>
              <a:r>
                <a:rPr lang="en-SG" sz="1400"/>
                <a:t>Oil Producing Economies</a:t>
              </a:r>
            </a:p>
            <a:p>
              <a:pPr marL="285750" indent="-285750">
                <a:buFont typeface="Arial" panose="020B0604020202020204" pitchFamily="34" charset="0"/>
                <a:buChar char="•"/>
              </a:pPr>
              <a:r>
                <a:rPr lang="en-SG" sz="1400"/>
                <a:t>Korea</a:t>
              </a:r>
            </a:p>
            <a:p>
              <a:pPr marL="285750" indent="-285750">
                <a:buFont typeface="Arial" panose="020B0604020202020204" pitchFamily="34" charset="0"/>
                <a:buChar char="•"/>
              </a:pPr>
              <a:r>
                <a:rPr lang="en-SG" sz="1400"/>
                <a:t>Japan</a:t>
              </a:r>
            </a:p>
          </p:txBody>
        </p:sp>
      </p:grpSp>
      <p:sp>
        <p:nvSpPr>
          <p:cNvPr id="18" name="TextBox 17">
            <a:extLst>
              <a:ext uri="{FF2B5EF4-FFF2-40B4-BE49-F238E27FC236}">
                <a16:creationId xmlns:a16="http://schemas.microsoft.com/office/drawing/2014/main" id="{76AFF353-728C-4D26-9F00-B06726E332D3}"/>
              </a:ext>
            </a:extLst>
          </p:cNvPr>
          <p:cNvSpPr txBox="1"/>
          <p:nvPr/>
        </p:nvSpPr>
        <p:spPr>
          <a:xfrm>
            <a:off x="512551" y="939036"/>
            <a:ext cx="5986548" cy="2062103"/>
          </a:xfrm>
          <a:prstGeom prst="rect">
            <a:avLst/>
          </a:prstGeom>
          <a:solidFill>
            <a:schemeClr val="bg1">
              <a:lumMod val="75000"/>
              <a:lumOff val="25000"/>
            </a:schemeClr>
          </a:solidFill>
        </p:spPr>
        <p:txBody>
          <a:bodyPr wrap="square" rtlCol="0">
            <a:spAutoFit/>
          </a:bodyPr>
          <a:lstStyle/>
          <a:p>
            <a:r>
              <a:rPr lang="en-SG" sz="1600"/>
              <a:t>Resultant communities emerge to have some geographic distinction between them.</a:t>
            </a:r>
          </a:p>
          <a:p>
            <a:r>
              <a:rPr lang="en-SG" sz="1600"/>
              <a:t>Countries from the same continent get assigned to the same community, implying that:</a:t>
            </a:r>
          </a:p>
          <a:p>
            <a:pPr marL="285750" indent="-285750">
              <a:buFont typeface="Wingdings" panose="05000000000000000000" pitchFamily="2" charset="2"/>
              <a:buChar char="Ø"/>
            </a:pPr>
            <a:r>
              <a:rPr lang="en-SG" sz="1600"/>
              <a:t>Trade density is higher between countries of the same continent</a:t>
            </a:r>
          </a:p>
          <a:p>
            <a:pPr marL="285750" indent="-285750">
              <a:buFont typeface="Wingdings" panose="05000000000000000000" pitchFamily="2" charset="2"/>
              <a:buChar char="Ø"/>
            </a:pPr>
            <a:r>
              <a:rPr lang="en-SG" sz="1600"/>
              <a:t>This could be due to the fact the close proximity of neighbouring countries allows for cheap transportation, hence encouraging trade.</a:t>
            </a:r>
          </a:p>
        </p:txBody>
      </p:sp>
    </p:spTree>
    <p:extLst>
      <p:ext uri="{BB962C8B-B14F-4D97-AF65-F5344CB8AC3E}">
        <p14:creationId xmlns:p14="http://schemas.microsoft.com/office/powerpoint/2010/main" val="531255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A10F-90A8-4E99-AF50-068FC2D64067}"/>
              </a:ext>
            </a:extLst>
          </p:cNvPr>
          <p:cNvSpPr txBox="1">
            <a:spLocks/>
          </p:cNvSpPr>
          <p:nvPr/>
        </p:nvSpPr>
        <p:spPr>
          <a:xfrm>
            <a:off x="512551" y="316551"/>
            <a:ext cx="11079374" cy="12741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a:t>Exceptions to the </a:t>
            </a:r>
            <a:br>
              <a:rPr lang="en-SG"/>
            </a:br>
            <a:r>
              <a:rPr lang="en-SG"/>
              <a:t>“Continent based Community” description</a:t>
            </a:r>
          </a:p>
        </p:txBody>
      </p:sp>
      <p:grpSp>
        <p:nvGrpSpPr>
          <p:cNvPr id="19" name="Group 18">
            <a:extLst>
              <a:ext uri="{FF2B5EF4-FFF2-40B4-BE49-F238E27FC236}">
                <a16:creationId xmlns:a16="http://schemas.microsoft.com/office/drawing/2014/main" id="{7D8641F5-F2EC-4548-97C9-D0F86620FFB0}"/>
              </a:ext>
            </a:extLst>
          </p:cNvPr>
          <p:cNvGrpSpPr/>
          <p:nvPr/>
        </p:nvGrpSpPr>
        <p:grpSpPr>
          <a:xfrm>
            <a:off x="7332133" y="1683179"/>
            <a:ext cx="4635792" cy="4531354"/>
            <a:chOff x="4074850" y="-322770"/>
            <a:chExt cx="7855040" cy="7099160"/>
          </a:xfrm>
        </p:grpSpPr>
        <p:pic>
          <p:nvPicPr>
            <p:cNvPr id="11" name="Picture 10">
              <a:extLst>
                <a:ext uri="{FF2B5EF4-FFF2-40B4-BE49-F238E27FC236}">
                  <a16:creationId xmlns:a16="http://schemas.microsoft.com/office/drawing/2014/main" id="{5C2DC675-4CD3-4877-B58E-FB4A8CEBC365}"/>
                </a:ext>
              </a:extLst>
            </p:cNvPr>
            <p:cNvPicPr>
              <a:picLocks noChangeAspect="1"/>
            </p:cNvPicPr>
            <p:nvPr/>
          </p:nvPicPr>
          <p:blipFill rotWithShape="1">
            <a:blip r:embed="rId2"/>
            <a:srcRect l="9583" t="3473" r="10312"/>
            <a:stretch/>
          </p:blipFill>
          <p:spPr>
            <a:xfrm>
              <a:off x="4074850" y="-322770"/>
              <a:ext cx="7855040" cy="7099160"/>
            </a:xfrm>
            <a:prstGeom prst="rect">
              <a:avLst/>
            </a:prstGeom>
          </p:spPr>
        </p:pic>
        <p:sp>
          <p:nvSpPr>
            <p:cNvPr id="13" name="Oval 12">
              <a:extLst>
                <a:ext uri="{FF2B5EF4-FFF2-40B4-BE49-F238E27FC236}">
                  <a16:creationId xmlns:a16="http://schemas.microsoft.com/office/drawing/2014/main" id="{38EFB7FE-9287-494A-A005-FFA3A27DBF22}"/>
                </a:ext>
              </a:extLst>
            </p:cNvPr>
            <p:cNvSpPr/>
            <p:nvPr/>
          </p:nvSpPr>
          <p:spPr>
            <a:xfrm>
              <a:off x="9294921" y="2723316"/>
              <a:ext cx="523782" cy="36398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0ACC62B3-EF50-4019-96BB-934676683231}"/>
                </a:ext>
              </a:extLst>
            </p:cNvPr>
            <p:cNvSpPr/>
            <p:nvPr/>
          </p:nvSpPr>
          <p:spPr>
            <a:xfrm>
              <a:off x="10102789" y="2636019"/>
              <a:ext cx="456350" cy="36398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2D345D68-5892-4814-A2AC-AA427D651A81}"/>
                </a:ext>
              </a:extLst>
            </p:cNvPr>
            <p:cNvSpPr/>
            <p:nvPr/>
          </p:nvSpPr>
          <p:spPr>
            <a:xfrm>
              <a:off x="8960009" y="1113239"/>
              <a:ext cx="428296" cy="264066"/>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94DF33DF-6C78-4F10-AFD7-AC03EE3ACD31}"/>
                </a:ext>
              </a:extLst>
            </p:cNvPr>
            <p:cNvSpPr/>
            <p:nvPr/>
          </p:nvSpPr>
          <p:spPr>
            <a:xfrm flipV="1">
              <a:off x="6301666" y="5415377"/>
              <a:ext cx="640672" cy="25745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3" name="Group 22">
            <a:extLst>
              <a:ext uri="{FF2B5EF4-FFF2-40B4-BE49-F238E27FC236}">
                <a16:creationId xmlns:a16="http://schemas.microsoft.com/office/drawing/2014/main" id="{168D2A80-38A7-4CB8-944A-BD5E36BE083F}"/>
              </a:ext>
            </a:extLst>
          </p:cNvPr>
          <p:cNvGrpSpPr/>
          <p:nvPr/>
        </p:nvGrpSpPr>
        <p:grpSpPr>
          <a:xfrm>
            <a:off x="224075" y="1683179"/>
            <a:ext cx="4710008" cy="4480502"/>
            <a:chOff x="1078405" y="316551"/>
            <a:chExt cx="6250973" cy="6324927"/>
          </a:xfrm>
        </p:grpSpPr>
        <p:pic>
          <p:nvPicPr>
            <p:cNvPr id="8" name="Picture 7">
              <a:extLst>
                <a:ext uri="{FF2B5EF4-FFF2-40B4-BE49-F238E27FC236}">
                  <a16:creationId xmlns:a16="http://schemas.microsoft.com/office/drawing/2014/main" id="{3ADB4B6E-F9AC-4404-B3E2-4DE9E94E4695}"/>
                </a:ext>
              </a:extLst>
            </p:cNvPr>
            <p:cNvPicPr>
              <a:picLocks noChangeAspect="1"/>
            </p:cNvPicPr>
            <p:nvPr/>
          </p:nvPicPr>
          <p:blipFill rotWithShape="1">
            <a:blip r:embed="rId3"/>
            <a:srcRect l="8020" t="3056" r="19376" b="4616"/>
            <a:stretch/>
          </p:blipFill>
          <p:spPr>
            <a:xfrm>
              <a:off x="1078405" y="316551"/>
              <a:ext cx="6250973" cy="6324927"/>
            </a:xfrm>
            <a:prstGeom prst="rect">
              <a:avLst/>
            </a:prstGeom>
          </p:spPr>
        </p:pic>
        <p:sp>
          <p:nvSpPr>
            <p:cNvPr id="20" name="Oval 19">
              <a:extLst>
                <a:ext uri="{FF2B5EF4-FFF2-40B4-BE49-F238E27FC236}">
                  <a16:creationId xmlns:a16="http://schemas.microsoft.com/office/drawing/2014/main" id="{197072AB-9E0E-4FDB-A596-D37F93F2F463}"/>
                </a:ext>
              </a:extLst>
            </p:cNvPr>
            <p:cNvSpPr/>
            <p:nvPr/>
          </p:nvSpPr>
          <p:spPr>
            <a:xfrm>
              <a:off x="2815407" y="4660176"/>
              <a:ext cx="437459" cy="23411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694B5BE8-E2B5-40BD-BB8B-0001B09CB528}"/>
                </a:ext>
              </a:extLst>
            </p:cNvPr>
            <p:cNvSpPr/>
            <p:nvPr/>
          </p:nvSpPr>
          <p:spPr>
            <a:xfrm>
              <a:off x="6265643" y="5593926"/>
              <a:ext cx="437459" cy="23411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4F810BCB-E2D4-49BE-BEE3-8024174F93B7}"/>
                </a:ext>
              </a:extLst>
            </p:cNvPr>
            <p:cNvSpPr/>
            <p:nvPr/>
          </p:nvSpPr>
          <p:spPr>
            <a:xfrm>
              <a:off x="3375212" y="1649155"/>
              <a:ext cx="911037" cy="23411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4" name="TextBox 23">
            <a:extLst>
              <a:ext uri="{FF2B5EF4-FFF2-40B4-BE49-F238E27FC236}">
                <a16:creationId xmlns:a16="http://schemas.microsoft.com/office/drawing/2014/main" id="{CE0897BE-D8A6-4420-BADA-C287361972E2}"/>
              </a:ext>
            </a:extLst>
          </p:cNvPr>
          <p:cNvSpPr txBox="1"/>
          <p:nvPr/>
        </p:nvSpPr>
        <p:spPr>
          <a:xfrm>
            <a:off x="3780444" y="1683179"/>
            <a:ext cx="1691436" cy="1600438"/>
          </a:xfrm>
          <a:prstGeom prst="rect">
            <a:avLst/>
          </a:prstGeom>
          <a:solidFill>
            <a:schemeClr val="tx1"/>
          </a:solidFill>
        </p:spPr>
        <p:txBody>
          <a:bodyPr wrap="square" rtlCol="0">
            <a:spAutoFit/>
          </a:bodyPr>
          <a:lstStyle/>
          <a:p>
            <a:r>
              <a:rPr lang="en-SG" sz="1400" b="1">
                <a:solidFill>
                  <a:schemeClr val="bg1"/>
                </a:solidFill>
              </a:rPr>
              <a:t>Exceptions-</a:t>
            </a:r>
          </a:p>
          <a:p>
            <a:r>
              <a:rPr lang="en-SG" sz="1400">
                <a:solidFill>
                  <a:schemeClr val="bg1"/>
                </a:solidFill>
              </a:rPr>
              <a:t>Western &amp; Central</a:t>
            </a:r>
          </a:p>
          <a:p>
            <a:r>
              <a:rPr lang="en-SG" sz="1400">
                <a:solidFill>
                  <a:schemeClr val="bg1"/>
                </a:solidFill>
              </a:rPr>
              <a:t>African Countries</a:t>
            </a:r>
          </a:p>
          <a:p>
            <a:pPr marL="285750" indent="-285750">
              <a:buFont typeface="Arial" panose="020B0604020202020204" pitchFamily="34" charset="0"/>
              <a:buChar char="•"/>
            </a:pPr>
            <a:r>
              <a:rPr lang="en-SG" sz="1400">
                <a:solidFill>
                  <a:schemeClr val="bg1"/>
                </a:solidFill>
              </a:rPr>
              <a:t>Morocco</a:t>
            </a:r>
          </a:p>
          <a:p>
            <a:pPr marL="285750" indent="-285750">
              <a:buFont typeface="Arial" panose="020B0604020202020204" pitchFamily="34" charset="0"/>
              <a:buChar char="•"/>
            </a:pPr>
            <a:r>
              <a:rPr lang="en-SG" sz="1400">
                <a:solidFill>
                  <a:schemeClr val="bg1"/>
                </a:solidFill>
              </a:rPr>
              <a:t>Algeria</a:t>
            </a:r>
          </a:p>
          <a:p>
            <a:pPr marL="285750" indent="-285750">
              <a:buFont typeface="Arial" panose="020B0604020202020204" pitchFamily="34" charset="0"/>
              <a:buChar char="•"/>
            </a:pPr>
            <a:r>
              <a:rPr lang="en-SG" sz="1400">
                <a:solidFill>
                  <a:schemeClr val="bg1"/>
                </a:solidFill>
              </a:rPr>
              <a:t>Central African Republic</a:t>
            </a:r>
          </a:p>
        </p:txBody>
      </p:sp>
      <p:sp>
        <p:nvSpPr>
          <p:cNvPr id="25" name="TextBox 24">
            <a:extLst>
              <a:ext uri="{FF2B5EF4-FFF2-40B4-BE49-F238E27FC236}">
                <a16:creationId xmlns:a16="http://schemas.microsoft.com/office/drawing/2014/main" id="{8F7B9439-959E-4AF7-A08C-41C5BCF559E9}"/>
              </a:ext>
            </a:extLst>
          </p:cNvPr>
          <p:cNvSpPr txBox="1"/>
          <p:nvPr/>
        </p:nvSpPr>
        <p:spPr>
          <a:xfrm>
            <a:off x="6558694" y="1673025"/>
            <a:ext cx="2087634" cy="1384995"/>
          </a:xfrm>
          <a:prstGeom prst="rect">
            <a:avLst/>
          </a:prstGeom>
          <a:solidFill>
            <a:schemeClr val="tx1"/>
          </a:solidFill>
        </p:spPr>
        <p:txBody>
          <a:bodyPr wrap="square" rtlCol="0">
            <a:spAutoFit/>
          </a:bodyPr>
          <a:lstStyle/>
          <a:p>
            <a:r>
              <a:rPr lang="en-SG" sz="1400" b="1">
                <a:solidFill>
                  <a:schemeClr val="bg1"/>
                </a:solidFill>
              </a:rPr>
              <a:t>Exceptions-</a:t>
            </a:r>
          </a:p>
          <a:p>
            <a:r>
              <a:rPr lang="en-SG" sz="1400">
                <a:solidFill>
                  <a:schemeClr val="bg1"/>
                </a:solidFill>
              </a:rPr>
              <a:t>Eastern African Countries</a:t>
            </a:r>
          </a:p>
          <a:p>
            <a:pPr marL="285750" indent="-285750">
              <a:buFont typeface="Arial" panose="020B0604020202020204" pitchFamily="34" charset="0"/>
              <a:buChar char="•"/>
            </a:pPr>
            <a:r>
              <a:rPr lang="en-SG" sz="1400">
                <a:solidFill>
                  <a:schemeClr val="bg1"/>
                </a:solidFill>
              </a:rPr>
              <a:t>Egypt</a:t>
            </a:r>
          </a:p>
          <a:p>
            <a:pPr marL="285750" indent="-285750">
              <a:buFont typeface="Arial" panose="020B0604020202020204" pitchFamily="34" charset="0"/>
              <a:buChar char="•"/>
            </a:pPr>
            <a:r>
              <a:rPr lang="en-SG" sz="1400" err="1">
                <a:solidFill>
                  <a:schemeClr val="bg1"/>
                </a:solidFill>
              </a:rPr>
              <a:t>Ethopia</a:t>
            </a:r>
            <a:endParaRPr lang="en-SG" sz="1400">
              <a:solidFill>
                <a:schemeClr val="bg1"/>
              </a:solidFill>
            </a:endParaRPr>
          </a:p>
          <a:p>
            <a:pPr marL="285750" indent="-285750">
              <a:buFont typeface="Arial" panose="020B0604020202020204" pitchFamily="34" charset="0"/>
              <a:buChar char="•"/>
            </a:pPr>
            <a:r>
              <a:rPr lang="en-SG" sz="1400">
                <a:solidFill>
                  <a:schemeClr val="bg1"/>
                </a:solidFill>
              </a:rPr>
              <a:t>Kenya</a:t>
            </a:r>
          </a:p>
          <a:p>
            <a:pPr marL="285750" indent="-285750">
              <a:buFont typeface="Arial" panose="020B0604020202020204" pitchFamily="34" charset="0"/>
              <a:buChar char="•"/>
            </a:pPr>
            <a:r>
              <a:rPr lang="en-SG" sz="1400">
                <a:solidFill>
                  <a:schemeClr val="bg1"/>
                </a:solidFill>
              </a:rPr>
              <a:t>Swaziland</a:t>
            </a:r>
          </a:p>
        </p:txBody>
      </p:sp>
      <p:grpSp>
        <p:nvGrpSpPr>
          <p:cNvPr id="83" name="Group 82">
            <a:extLst>
              <a:ext uri="{FF2B5EF4-FFF2-40B4-BE49-F238E27FC236}">
                <a16:creationId xmlns:a16="http://schemas.microsoft.com/office/drawing/2014/main" id="{130012B5-34AD-4DE3-9148-38DFFCCC258C}"/>
              </a:ext>
            </a:extLst>
          </p:cNvPr>
          <p:cNvGrpSpPr/>
          <p:nvPr/>
        </p:nvGrpSpPr>
        <p:grpSpPr>
          <a:xfrm>
            <a:off x="292390" y="3227860"/>
            <a:ext cx="11746556" cy="3630140"/>
            <a:chOff x="221369" y="3221168"/>
            <a:chExt cx="11746556" cy="3630140"/>
          </a:xfrm>
        </p:grpSpPr>
        <p:grpSp>
          <p:nvGrpSpPr>
            <p:cNvPr id="59" name="Group 58">
              <a:extLst>
                <a:ext uri="{FF2B5EF4-FFF2-40B4-BE49-F238E27FC236}">
                  <a16:creationId xmlns:a16="http://schemas.microsoft.com/office/drawing/2014/main" id="{DA3A58F7-B643-4534-917C-20719D92A98E}"/>
                </a:ext>
              </a:extLst>
            </p:cNvPr>
            <p:cNvGrpSpPr/>
            <p:nvPr/>
          </p:nvGrpSpPr>
          <p:grpSpPr>
            <a:xfrm>
              <a:off x="4462194" y="3221168"/>
              <a:ext cx="2924585" cy="3466992"/>
              <a:chOff x="4462194" y="3221168"/>
              <a:chExt cx="2924585" cy="3466992"/>
            </a:xfrm>
          </p:grpSpPr>
          <p:pic>
            <p:nvPicPr>
              <p:cNvPr id="26" name="Picture 25">
                <a:extLst>
                  <a:ext uri="{FF2B5EF4-FFF2-40B4-BE49-F238E27FC236}">
                    <a16:creationId xmlns:a16="http://schemas.microsoft.com/office/drawing/2014/main" id="{080DC5D8-FBE3-4715-A0BD-47B6DAE07173}"/>
                  </a:ext>
                </a:extLst>
              </p:cNvPr>
              <p:cNvPicPr>
                <a:picLocks noChangeAspect="1"/>
              </p:cNvPicPr>
              <p:nvPr/>
            </p:nvPicPr>
            <p:blipFill>
              <a:blip r:embed="rId4"/>
              <a:stretch>
                <a:fillRect/>
              </a:stretch>
            </p:blipFill>
            <p:spPr>
              <a:xfrm>
                <a:off x="4462194" y="3221168"/>
                <a:ext cx="2912273" cy="3466992"/>
              </a:xfrm>
              <a:prstGeom prst="rect">
                <a:avLst/>
              </a:prstGeom>
            </p:spPr>
          </p:pic>
          <p:sp>
            <p:nvSpPr>
              <p:cNvPr id="27" name="Oval 26">
                <a:extLst>
                  <a:ext uri="{FF2B5EF4-FFF2-40B4-BE49-F238E27FC236}">
                    <a16:creationId xmlns:a16="http://schemas.microsoft.com/office/drawing/2014/main" id="{39CD4EC4-28D0-4075-8A91-A6B6613AAB1E}"/>
                  </a:ext>
                </a:extLst>
              </p:cNvPr>
              <p:cNvSpPr/>
              <p:nvPr/>
            </p:nvSpPr>
            <p:spPr>
              <a:xfrm>
                <a:off x="6288466" y="3859808"/>
                <a:ext cx="329618" cy="1658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A893CA0E-4E41-48EC-99E1-1A9FBEAF76F3}"/>
                  </a:ext>
                </a:extLst>
              </p:cNvPr>
              <p:cNvSpPr/>
              <p:nvPr/>
            </p:nvSpPr>
            <p:spPr>
              <a:xfrm>
                <a:off x="6661640" y="4589826"/>
                <a:ext cx="329618" cy="1658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90B4EF42-F444-41BA-8DDE-5737F519F758}"/>
                  </a:ext>
                </a:extLst>
              </p:cNvPr>
              <p:cNvSpPr/>
              <p:nvPr/>
            </p:nvSpPr>
            <p:spPr>
              <a:xfrm>
                <a:off x="6645491" y="4942669"/>
                <a:ext cx="329618" cy="1658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47764DF7-45ED-4B18-B9FF-20975143D541}"/>
                  </a:ext>
                </a:extLst>
              </p:cNvPr>
              <p:cNvSpPr/>
              <p:nvPr/>
            </p:nvSpPr>
            <p:spPr>
              <a:xfrm>
                <a:off x="6393885" y="6124327"/>
                <a:ext cx="581224" cy="169331"/>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Oval 30">
                <a:extLst>
                  <a:ext uri="{FF2B5EF4-FFF2-40B4-BE49-F238E27FC236}">
                    <a16:creationId xmlns:a16="http://schemas.microsoft.com/office/drawing/2014/main" id="{A3BB1F9D-E534-4600-8058-CAAA2FCE62B1}"/>
                  </a:ext>
                </a:extLst>
              </p:cNvPr>
              <p:cNvSpPr/>
              <p:nvPr/>
            </p:nvSpPr>
            <p:spPr>
              <a:xfrm>
                <a:off x="5281014" y="3743643"/>
                <a:ext cx="329618" cy="1658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08DB9C16-61D1-4818-8F2D-C189E015E0D0}"/>
                  </a:ext>
                </a:extLst>
              </p:cNvPr>
              <p:cNvSpPr/>
              <p:nvPr/>
            </p:nvSpPr>
            <p:spPr>
              <a:xfrm>
                <a:off x="4883456" y="3604999"/>
                <a:ext cx="329618" cy="1658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Oval 32">
                <a:extLst>
                  <a:ext uri="{FF2B5EF4-FFF2-40B4-BE49-F238E27FC236}">
                    <a16:creationId xmlns:a16="http://schemas.microsoft.com/office/drawing/2014/main" id="{6AC90884-7C58-4A57-A446-BE252113E36D}"/>
                  </a:ext>
                </a:extLst>
              </p:cNvPr>
              <p:cNvSpPr/>
              <p:nvPr/>
            </p:nvSpPr>
            <p:spPr>
              <a:xfrm>
                <a:off x="5907579" y="4677229"/>
                <a:ext cx="413185" cy="1658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6" name="Straight Arrow Connector 35">
                <a:extLst>
                  <a:ext uri="{FF2B5EF4-FFF2-40B4-BE49-F238E27FC236}">
                    <a16:creationId xmlns:a16="http://schemas.microsoft.com/office/drawing/2014/main" id="{2BF8FBF0-4EDD-4DC1-BCEB-3CF084E37F4D}"/>
                  </a:ext>
                </a:extLst>
              </p:cNvPr>
              <p:cNvCxnSpPr>
                <a:cxnSpLocks/>
              </p:cNvCxnSpPr>
              <p:nvPr/>
            </p:nvCxnSpPr>
            <p:spPr>
              <a:xfrm flipH="1">
                <a:off x="4883457" y="3909487"/>
                <a:ext cx="586253" cy="220315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28B909A-3B88-4444-AC01-2680CF6B4B90}"/>
                  </a:ext>
                </a:extLst>
              </p:cNvPr>
              <p:cNvCxnSpPr>
                <a:cxnSpLocks/>
                <a:stCxn id="27" idx="4"/>
              </p:cNvCxnSpPr>
              <p:nvPr/>
            </p:nvCxnSpPr>
            <p:spPr>
              <a:xfrm>
                <a:off x="6453275" y="4025652"/>
                <a:ext cx="921192" cy="208699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95E9EE2-D33B-4CD6-B895-C0D6D828D1DD}"/>
                  </a:ext>
                </a:extLst>
              </p:cNvPr>
              <p:cNvCxnSpPr>
                <a:cxnSpLocks/>
                <a:stCxn id="28" idx="6"/>
              </p:cNvCxnSpPr>
              <p:nvPr/>
            </p:nvCxnSpPr>
            <p:spPr>
              <a:xfrm>
                <a:off x="6991258" y="4672748"/>
                <a:ext cx="395521" cy="143989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CF614C6-97BC-43A6-8D01-8D7934DC0C35}"/>
                  </a:ext>
                </a:extLst>
              </p:cNvPr>
              <p:cNvCxnSpPr>
                <a:cxnSpLocks/>
                <a:stCxn id="29" idx="4"/>
              </p:cNvCxnSpPr>
              <p:nvPr/>
            </p:nvCxnSpPr>
            <p:spPr>
              <a:xfrm>
                <a:off x="6810300" y="5108513"/>
                <a:ext cx="564167" cy="100413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2EA51B5-DA4D-4EC3-9935-58EED0C7BABD}"/>
                  </a:ext>
                </a:extLst>
              </p:cNvPr>
              <p:cNvCxnSpPr>
                <a:cxnSpLocks/>
                <a:stCxn id="30" idx="6"/>
              </p:cNvCxnSpPr>
              <p:nvPr/>
            </p:nvCxnSpPr>
            <p:spPr>
              <a:xfrm flipV="1">
                <a:off x="6975109" y="6112644"/>
                <a:ext cx="396992" cy="9634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370122-A8A5-429C-A109-685FD4FEE6ED}"/>
                  </a:ext>
                </a:extLst>
              </p:cNvPr>
              <p:cNvCxnSpPr>
                <a:cxnSpLocks/>
              </p:cNvCxnSpPr>
              <p:nvPr/>
            </p:nvCxnSpPr>
            <p:spPr>
              <a:xfrm flipH="1">
                <a:off x="4931727" y="4843073"/>
                <a:ext cx="1168888" cy="126957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AF5B5C7-8A69-4EF6-8E9A-AE6CBB441591}"/>
                  </a:ext>
                </a:extLst>
              </p:cNvPr>
              <p:cNvCxnSpPr>
                <a:cxnSpLocks/>
                <a:stCxn id="32" idx="4"/>
              </p:cNvCxnSpPr>
              <p:nvPr/>
            </p:nvCxnSpPr>
            <p:spPr>
              <a:xfrm flipH="1">
                <a:off x="4867307" y="3770843"/>
                <a:ext cx="180958" cy="234180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8B8E6E85-346B-4F6A-9BB4-C2C39A4B4070}"/>
                </a:ext>
              </a:extLst>
            </p:cNvPr>
            <p:cNvSpPr txBox="1"/>
            <p:nvPr/>
          </p:nvSpPr>
          <p:spPr>
            <a:xfrm>
              <a:off x="7327769" y="6112644"/>
              <a:ext cx="4640156" cy="738664"/>
            </a:xfrm>
            <a:prstGeom prst="rect">
              <a:avLst/>
            </a:prstGeom>
            <a:solidFill>
              <a:schemeClr val="bg1">
                <a:lumMod val="50000"/>
                <a:lumOff val="50000"/>
              </a:schemeClr>
            </a:solidFill>
          </p:spPr>
          <p:txBody>
            <a:bodyPr wrap="square" rtlCol="0">
              <a:spAutoFit/>
            </a:bodyPr>
            <a:lstStyle/>
            <a:p>
              <a:r>
                <a:rPr lang="en-SG" sz="1400"/>
                <a:t>Located closer to Asia (adjacent to it’s west)</a:t>
              </a:r>
              <a:br>
                <a:rPr lang="en-SG" sz="1400"/>
              </a:br>
              <a:r>
                <a:rPr lang="en-SG" sz="1400"/>
                <a:t>Transport must be easier resulting in denser trade with Asian countries. Thus assigned to Asian community</a:t>
              </a:r>
            </a:p>
          </p:txBody>
        </p:sp>
        <p:sp>
          <p:nvSpPr>
            <p:cNvPr id="61" name="TextBox 60">
              <a:extLst>
                <a:ext uri="{FF2B5EF4-FFF2-40B4-BE49-F238E27FC236}">
                  <a16:creationId xmlns:a16="http://schemas.microsoft.com/office/drawing/2014/main" id="{FD989E38-A6A3-49AB-8755-06DB42B38DE9}"/>
                </a:ext>
              </a:extLst>
            </p:cNvPr>
            <p:cNvSpPr txBox="1"/>
            <p:nvPr/>
          </p:nvSpPr>
          <p:spPr>
            <a:xfrm>
              <a:off x="221369" y="6074425"/>
              <a:ext cx="4655257" cy="738664"/>
            </a:xfrm>
            <a:prstGeom prst="rect">
              <a:avLst/>
            </a:prstGeom>
            <a:solidFill>
              <a:schemeClr val="bg1">
                <a:lumMod val="50000"/>
                <a:lumOff val="50000"/>
              </a:schemeClr>
            </a:solidFill>
          </p:spPr>
          <p:txBody>
            <a:bodyPr wrap="square" rtlCol="0">
              <a:spAutoFit/>
            </a:bodyPr>
            <a:lstStyle/>
            <a:p>
              <a:r>
                <a:rPr lang="en-SG" sz="1400"/>
                <a:t>Located closer to Europe (just below it)</a:t>
              </a:r>
            </a:p>
            <a:p>
              <a:r>
                <a:rPr lang="en-SG" sz="1400"/>
                <a:t>Transport must be easier resulting in denser trade with European countries. Thus assigned to European community</a:t>
              </a:r>
            </a:p>
          </p:txBody>
        </p:sp>
      </p:grpSp>
    </p:spTree>
    <p:extLst>
      <p:ext uri="{BB962C8B-B14F-4D97-AF65-F5344CB8AC3E}">
        <p14:creationId xmlns:p14="http://schemas.microsoft.com/office/powerpoint/2010/main" val="103070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anim calcmode="lin" valueType="num">
                                      <p:cBhvr>
                                        <p:cTn id="8" dur="1000" fill="hold"/>
                                        <p:tgtEl>
                                          <p:spTgt spid="83"/>
                                        </p:tgtEl>
                                        <p:attrNameLst>
                                          <p:attrName>ppt_x</p:attrName>
                                        </p:attrNameLst>
                                      </p:cBhvr>
                                      <p:tavLst>
                                        <p:tav tm="0">
                                          <p:val>
                                            <p:strVal val="#ppt_x"/>
                                          </p:val>
                                        </p:tav>
                                        <p:tav tm="100000">
                                          <p:val>
                                            <p:strVal val="#ppt_x"/>
                                          </p:val>
                                        </p:tav>
                                      </p:tavLst>
                                    </p:anim>
                                    <p:anim calcmode="lin" valueType="num">
                                      <p:cBhvr>
                                        <p:cTn id="9"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C650BE1352B14BBA97393D5311E373" ma:contentTypeVersion="2" ma:contentTypeDescription="Create a new document." ma:contentTypeScope="" ma:versionID="1dd949e4a7ec516e5d0f6887bfea7c51">
  <xsd:schema xmlns:xsd="http://www.w3.org/2001/XMLSchema" xmlns:xs="http://www.w3.org/2001/XMLSchema" xmlns:p="http://schemas.microsoft.com/office/2006/metadata/properties" xmlns:ns2="dd2ec2ba-50e2-491a-840d-e5d3c8aeaf4f" targetNamespace="http://schemas.microsoft.com/office/2006/metadata/properties" ma:root="true" ma:fieldsID="f5843b306ce1eb61cbbeda7740ff46dc" ns2:_="">
    <xsd:import namespace="dd2ec2ba-50e2-491a-840d-e5d3c8aeaf4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2ec2ba-50e2-491a-840d-e5d3c8aeaf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A3954C-871E-4DB9-9E53-5AC73AECE2D6}">
  <ds:schemaRefs>
    <ds:schemaRef ds:uri="dd2ec2ba-50e2-491a-840d-e5d3c8aeaf4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58E871-261B-46D2-944D-7EB58E47C9F2}">
  <ds:schemaRefs>
    <ds:schemaRef ds:uri="dd2ec2ba-50e2-491a-840d-e5d3c8aeaf4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5ECF660-D0CE-4CCC-829E-8DCF3AD711F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0</Notes>
  <HiddenSlides>0</HiddenSlide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1_Office Theme</vt:lpstr>
      <vt:lpstr>Analyzing the World Trade Network</vt:lpstr>
      <vt:lpstr>Introduction</vt:lpstr>
      <vt:lpstr>Tools Used</vt:lpstr>
      <vt:lpstr>The Complete World Trade Network</vt:lpstr>
      <vt:lpstr>Network Structure</vt:lpstr>
      <vt:lpstr>Key players</vt:lpstr>
      <vt:lpstr>    Community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Agriculture Trade</vt:lpstr>
      <vt:lpstr>PowerPoint Presentation</vt:lpstr>
      <vt:lpstr>Oil Trade</vt:lpstr>
      <vt:lpstr>PowerPoint Presentation</vt:lpstr>
      <vt:lpstr>Automobile Engine Trade</vt:lpstr>
      <vt:lpstr>Automobile Engine Trade Network</vt:lpstr>
      <vt:lpstr>PowerPoint Presentation</vt:lpstr>
      <vt:lpstr>Insight Summary</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World Trade Network</dc:title>
  <dc:creator>Anjali Sinha</dc:creator>
  <cp:revision>1</cp:revision>
  <dcterms:created xsi:type="dcterms:W3CDTF">2018-11-06T09:09:01Z</dcterms:created>
  <dcterms:modified xsi:type="dcterms:W3CDTF">2018-11-06T12:57:48Z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0x010100AAC650BE1352B14BBA97393D5311E373</vt:lpwstr>
  </property>
</Properties>
</file>